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3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7" r:id="rId6"/>
    <p:sldId id="268" r:id="rId7"/>
    <p:sldId id="269" r:id="rId8"/>
    <p:sldId id="270" r:id="rId9"/>
    <p:sldId id="271" r:id="rId10"/>
    <p:sldId id="28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2" r:id="rId21"/>
    <p:sldId id="283" r:id="rId22"/>
    <p:sldId id="284" r:id="rId23"/>
    <p:sldId id="285" r:id="rId24"/>
    <p:sldId id="286" r:id="rId25"/>
    <p:sldId id="287" r:id="rId26"/>
    <p:sldId id="28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D69FC4-0172-4CB7-AE48-C7DA37B3DA9A}" v="278" dt="2024-10-16T12:56:36.0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derick Campbell" userId="0dbc48c5-a0fd-4c03-8ac2-8b8f475aa1cd" providerId="ADAL" clId="{DFD69FC4-0172-4CB7-AE48-C7DA37B3DA9A}"/>
    <pc:docChg chg="undo custSel addSld delSld modSld sldOrd">
      <pc:chgData name="Roderick Campbell" userId="0dbc48c5-a0fd-4c03-8ac2-8b8f475aa1cd" providerId="ADAL" clId="{DFD69FC4-0172-4CB7-AE48-C7DA37B3DA9A}" dt="2024-10-16T12:56:39.620" v="2070" actId="14100"/>
      <pc:docMkLst>
        <pc:docMk/>
      </pc:docMkLst>
      <pc:sldChg chg="addSp modSp mod setBg">
        <pc:chgData name="Roderick Campbell" userId="0dbc48c5-a0fd-4c03-8ac2-8b8f475aa1cd" providerId="ADAL" clId="{DFD69FC4-0172-4CB7-AE48-C7DA37B3DA9A}" dt="2024-10-16T12:05:32.340" v="1911" actId="26606"/>
        <pc:sldMkLst>
          <pc:docMk/>
          <pc:sldMk cId="1329378973" sldId="256"/>
        </pc:sldMkLst>
        <pc:spChg chg="mod">
          <ac:chgData name="Roderick Campbell" userId="0dbc48c5-a0fd-4c03-8ac2-8b8f475aa1cd" providerId="ADAL" clId="{DFD69FC4-0172-4CB7-AE48-C7DA37B3DA9A}" dt="2024-10-16T12:05:32.340" v="1911" actId="26606"/>
          <ac:spMkLst>
            <pc:docMk/>
            <pc:sldMk cId="1329378973" sldId="256"/>
            <ac:spMk id="2" creationId="{753F287A-C7C3-6233-9A87-150EB07D910E}"/>
          </ac:spMkLst>
        </pc:spChg>
        <pc:spChg chg="mod">
          <ac:chgData name="Roderick Campbell" userId="0dbc48c5-a0fd-4c03-8ac2-8b8f475aa1cd" providerId="ADAL" clId="{DFD69FC4-0172-4CB7-AE48-C7DA37B3DA9A}" dt="2024-10-16T12:05:32.340" v="1911" actId="26606"/>
          <ac:spMkLst>
            <pc:docMk/>
            <pc:sldMk cId="1329378973" sldId="256"/>
            <ac:spMk id="3" creationId="{7D92D5B6-5708-DCF3-04FE-6E4C18AEB235}"/>
          </ac:spMkLst>
        </pc:spChg>
        <pc:spChg chg="add">
          <ac:chgData name="Roderick Campbell" userId="0dbc48c5-a0fd-4c03-8ac2-8b8f475aa1cd" providerId="ADAL" clId="{DFD69FC4-0172-4CB7-AE48-C7DA37B3DA9A}" dt="2024-10-16T12:05:32.340" v="1911" actId="26606"/>
          <ac:spMkLst>
            <pc:docMk/>
            <pc:sldMk cId="1329378973" sldId="256"/>
            <ac:spMk id="10" creationId="{76906711-0AFB-47DD-A4B6-4E94B38B8C91}"/>
          </ac:spMkLst>
        </pc:spChg>
        <pc:spChg chg="add">
          <ac:chgData name="Roderick Campbell" userId="0dbc48c5-a0fd-4c03-8ac2-8b8f475aa1cd" providerId="ADAL" clId="{DFD69FC4-0172-4CB7-AE48-C7DA37B3DA9A}" dt="2024-10-16T12:05:32.340" v="1911" actId="26606"/>
          <ac:spMkLst>
            <pc:docMk/>
            <pc:sldMk cId="1329378973" sldId="256"/>
            <ac:spMk id="12" creationId="{AA91F649-894C-41F6-A21D-3D1AC558E934}"/>
          </ac:spMkLst>
        </pc:spChg>
        <pc:spChg chg="add">
          <ac:chgData name="Roderick Campbell" userId="0dbc48c5-a0fd-4c03-8ac2-8b8f475aa1cd" providerId="ADAL" clId="{DFD69FC4-0172-4CB7-AE48-C7DA37B3DA9A}" dt="2024-10-16T12:05:32.340" v="1911" actId="26606"/>
          <ac:spMkLst>
            <pc:docMk/>
            <pc:sldMk cId="1329378973" sldId="256"/>
            <ac:spMk id="14" creationId="{56037404-66BD-46B5-9323-1B531319671A}"/>
          </ac:spMkLst>
        </pc:spChg>
        <pc:picChg chg="mod">
          <ac:chgData name="Roderick Campbell" userId="0dbc48c5-a0fd-4c03-8ac2-8b8f475aa1cd" providerId="ADAL" clId="{DFD69FC4-0172-4CB7-AE48-C7DA37B3DA9A}" dt="2024-10-16T12:05:32.340" v="1911" actId="26606"/>
          <ac:picMkLst>
            <pc:docMk/>
            <pc:sldMk cId="1329378973" sldId="256"/>
            <ac:picMk id="5" creationId="{94ED5D91-6210-29C5-6266-82908BFA01C6}"/>
          </ac:picMkLst>
        </pc:picChg>
      </pc:sldChg>
      <pc:sldChg chg="del">
        <pc:chgData name="Roderick Campbell" userId="0dbc48c5-a0fd-4c03-8ac2-8b8f475aa1cd" providerId="ADAL" clId="{DFD69FC4-0172-4CB7-AE48-C7DA37B3DA9A}" dt="2024-10-15T12:50:12.508" v="1420" actId="47"/>
        <pc:sldMkLst>
          <pc:docMk/>
          <pc:sldMk cId="4096518521" sldId="257"/>
        </pc:sldMkLst>
      </pc:sldChg>
      <pc:sldChg chg="del">
        <pc:chgData name="Roderick Campbell" userId="0dbc48c5-a0fd-4c03-8ac2-8b8f475aa1cd" providerId="ADAL" clId="{DFD69FC4-0172-4CB7-AE48-C7DA37B3DA9A}" dt="2024-10-15T12:50:19.356" v="1422" actId="47"/>
        <pc:sldMkLst>
          <pc:docMk/>
          <pc:sldMk cId="2268360581" sldId="258"/>
        </pc:sldMkLst>
      </pc:sldChg>
      <pc:sldChg chg="del ord">
        <pc:chgData name="Roderick Campbell" userId="0dbc48c5-a0fd-4c03-8ac2-8b8f475aa1cd" providerId="ADAL" clId="{DFD69FC4-0172-4CB7-AE48-C7DA37B3DA9A}" dt="2024-10-15T12:50:10.383" v="1419" actId="47"/>
        <pc:sldMkLst>
          <pc:docMk/>
          <pc:sldMk cId="3932620755" sldId="259"/>
        </pc:sldMkLst>
      </pc:sldChg>
      <pc:sldChg chg="del">
        <pc:chgData name="Roderick Campbell" userId="0dbc48c5-a0fd-4c03-8ac2-8b8f475aa1cd" providerId="ADAL" clId="{DFD69FC4-0172-4CB7-AE48-C7DA37B3DA9A}" dt="2024-10-15T12:50:24.185" v="1423" actId="47"/>
        <pc:sldMkLst>
          <pc:docMk/>
          <pc:sldMk cId="2807416747" sldId="261"/>
        </pc:sldMkLst>
      </pc:sldChg>
      <pc:sldChg chg="del">
        <pc:chgData name="Roderick Campbell" userId="0dbc48c5-a0fd-4c03-8ac2-8b8f475aa1cd" providerId="ADAL" clId="{DFD69FC4-0172-4CB7-AE48-C7DA37B3DA9A}" dt="2024-10-15T12:50:18.081" v="1421" actId="47"/>
        <pc:sldMkLst>
          <pc:docMk/>
          <pc:sldMk cId="851625343" sldId="262"/>
        </pc:sldMkLst>
      </pc:sldChg>
      <pc:sldChg chg="delSp del mod">
        <pc:chgData name="Roderick Campbell" userId="0dbc48c5-a0fd-4c03-8ac2-8b8f475aa1cd" providerId="ADAL" clId="{DFD69FC4-0172-4CB7-AE48-C7DA37B3DA9A}" dt="2024-10-15T12:50:25.839" v="1424" actId="47"/>
        <pc:sldMkLst>
          <pc:docMk/>
          <pc:sldMk cId="1868564300" sldId="263"/>
        </pc:sldMkLst>
        <pc:picChg chg="del">
          <ac:chgData name="Roderick Campbell" userId="0dbc48c5-a0fd-4c03-8ac2-8b8f475aa1cd" providerId="ADAL" clId="{DFD69FC4-0172-4CB7-AE48-C7DA37B3DA9A}" dt="2024-10-15T11:52:58.056" v="1226" actId="21"/>
          <ac:picMkLst>
            <pc:docMk/>
            <pc:sldMk cId="1868564300" sldId="263"/>
            <ac:picMk id="8" creationId="{A44B39C4-22B8-0DF0-24A8-FEBF91A8F0F1}"/>
          </ac:picMkLst>
        </pc:picChg>
      </pc:sldChg>
      <pc:sldChg chg="addSp modSp del mod ord">
        <pc:chgData name="Roderick Campbell" userId="0dbc48c5-a0fd-4c03-8ac2-8b8f475aa1cd" providerId="ADAL" clId="{DFD69FC4-0172-4CB7-AE48-C7DA37B3DA9A}" dt="2024-10-16T12:53:58.934" v="2060" actId="47"/>
        <pc:sldMkLst>
          <pc:docMk/>
          <pc:sldMk cId="2701551474" sldId="264"/>
        </pc:sldMkLst>
        <pc:spChg chg="add mod">
          <ac:chgData name="Roderick Campbell" userId="0dbc48c5-a0fd-4c03-8ac2-8b8f475aa1cd" providerId="ADAL" clId="{DFD69FC4-0172-4CB7-AE48-C7DA37B3DA9A}" dt="2024-10-15T12:49:45.089" v="1418" actId="14100"/>
          <ac:spMkLst>
            <pc:docMk/>
            <pc:sldMk cId="2701551474" sldId="264"/>
            <ac:spMk id="3" creationId="{2F8304F8-B703-EE79-8F7A-975908450A35}"/>
          </ac:spMkLst>
        </pc:spChg>
        <pc:graphicFrameChg chg="mod">
          <ac:chgData name="Roderick Campbell" userId="0dbc48c5-a0fd-4c03-8ac2-8b8f475aa1cd" providerId="ADAL" clId="{DFD69FC4-0172-4CB7-AE48-C7DA37B3DA9A}" dt="2024-10-15T12:48:57.776" v="1373" actId="403"/>
          <ac:graphicFrameMkLst>
            <pc:docMk/>
            <pc:sldMk cId="2701551474" sldId="264"/>
            <ac:graphicFrameMk id="2" creationId="{FAB91DB9-8FC2-C2E8-335B-80CD09C98B1D}"/>
          </ac:graphicFrameMkLst>
        </pc:graphicFrameChg>
      </pc:sldChg>
      <pc:sldChg chg="del">
        <pc:chgData name="Roderick Campbell" userId="0dbc48c5-a0fd-4c03-8ac2-8b8f475aa1cd" providerId="ADAL" clId="{DFD69FC4-0172-4CB7-AE48-C7DA37B3DA9A}" dt="2024-10-15T12:50:28.539" v="1425" actId="47"/>
        <pc:sldMkLst>
          <pc:docMk/>
          <pc:sldMk cId="985898786" sldId="265"/>
        </pc:sldMkLst>
      </pc:sldChg>
      <pc:sldChg chg="del">
        <pc:chgData name="Roderick Campbell" userId="0dbc48c5-a0fd-4c03-8ac2-8b8f475aa1cd" providerId="ADAL" clId="{DFD69FC4-0172-4CB7-AE48-C7DA37B3DA9A}" dt="2024-10-15T12:50:31.339" v="1426" actId="47"/>
        <pc:sldMkLst>
          <pc:docMk/>
          <pc:sldMk cId="995478478" sldId="266"/>
        </pc:sldMkLst>
      </pc:sldChg>
      <pc:sldChg chg="addSp modSp new mod">
        <pc:chgData name="Roderick Campbell" userId="0dbc48c5-a0fd-4c03-8ac2-8b8f475aa1cd" providerId="ADAL" clId="{DFD69FC4-0172-4CB7-AE48-C7DA37B3DA9A}" dt="2024-10-16T12:07:12.502" v="1924" actId="1076"/>
        <pc:sldMkLst>
          <pc:docMk/>
          <pc:sldMk cId="3640728787" sldId="267"/>
        </pc:sldMkLst>
        <pc:spChg chg="mod">
          <ac:chgData name="Roderick Campbell" userId="0dbc48c5-a0fd-4c03-8ac2-8b8f475aa1cd" providerId="ADAL" clId="{DFD69FC4-0172-4CB7-AE48-C7DA37B3DA9A}" dt="2024-10-16T12:07:12.502" v="1924" actId="1076"/>
          <ac:spMkLst>
            <pc:docMk/>
            <pc:sldMk cId="3640728787" sldId="267"/>
            <ac:spMk id="2" creationId="{6D2270EE-B8C6-26FC-8F68-527532F4B205}"/>
          </ac:spMkLst>
        </pc:spChg>
        <pc:spChg chg="mod">
          <ac:chgData name="Roderick Campbell" userId="0dbc48c5-a0fd-4c03-8ac2-8b8f475aa1cd" providerId="ADAL" clId="{DFD69FC4-0172-4CB7-AE48-C7DA37B3DA9A}" dt="2024-10-16T12:01:52.962" v="1874" actId="20577"/>
          <ac:spMkLst>
            <pc:docMk/>
            <pc:sldMk cId="3640728787" sldId="267"/>
            <ac:spMk id="3" creationId="{F53D4926-D543-C618-831E-0743DB3C32B1}"/>
          </ac:spMkLst>
        </pc:spChg>
        <pc:picChg chg="add mod">
          <ac:chgData name="Roderick Campbell" userId="0dbc48c5-a0fd-4c03-8ac2-8b8f475aa1cd" providerId="ADAL" clId="{DFD69FC4-0172-4CB7-AE48-C7DA37B3DA9A}" dt="2024-10-16T12:02:15.008" v="1877" actId="1076"/>
          <ac:picMkLst>
            <pc:docMk/>
            <pc:sldMk cId="3640728787" sldId="267"/>
            <ac:picMk id="4" creationId="{E4F45F0D-9518-77D4-8FBD-274CEC967B60}"/>
          </ac:picMkLst>
        </pc:picChg>
      </pc:sldChg>
      <pc:sldChg chg="addSp delSp modSp new mod">
        <pc:chgData name="Roderick Campbell" userId="0dbc48c5-a0fd-4c03-8ac2-8b8f475aa1cd" providerId="ADAL" clId="{DFD69FC4-0172-4CB7-AE48-C7DA37B3DA9A}" dt="2024-10-16T12:07:05.598" v="1923" actId="14100"/>
        <pc:sldMkLst>
          <pc:docMk/>
          <pc:sldMk cId="1857923669" sldId="268"/>
        </pc:sldMkLst>
        <pc:spChg chg="mod">
          <ac:chgData name="Roderick Campbell" userId="0dbc48c5-a0fd-4c03-8ac2-8b8f475aa1cd" providerId="ADAL" clId="{DFD69FC4-0172-4CB7-AE48-C7DA37B3DA9A}" dt="2024-10-16T12:07:05.598" v="1923" actId="14100"/>
          <ac:spMkLst>
            <pc:docMk/>
            <pc:sldMk cId="1857923669" sldId="268"/>
            <ac:spMk id="2" creationId="{CD222CA9-DE76-6C77-4C6F-1154FC516826}"/>
          </ac:spMkLst>
        </pc:spChg>
        <pc:picChg chg="add mod">
          <ac:chgData name="Roderick Campbell" userId="0dbc48c5-a0fd-4c03-8ac2-8b8f475aa1cd" providerId="ADAL" clId="{DFD69FC4-0172-4CB7-AE48-C7DA37B3DA9A}" dt="2024-10-15T04:11:03.901" v="352" actId="1076"/>
          <ac:picMkLst>
            <pc:docMk/>
            <pc:sldMk cId="1857923669" sldId="268"/>
            <ac:picMk id="5" creationId="{5E64FE7B-0EEF-FDB9-9A9E-29A69091ED84}"/>
          </ac:picMkLst>
        </pc:picChg>
        <pc:picChg chg="add mod">
          <ac:chgData name="Roderick Campbell" userId="0dbc48c5-a0fd-4c03-8ac2-8b8f475aa1cd" providerId="ADAL" clId="{DFD69FC4-0172-4CB7-AE48-C7DA37B3DA9A}" dt="2024-10-15T04:10:58.084" v="350" actId="1076"/>
          <ac:picMkLst>
            <pc:docMk/>
            <pc:sldMk cId="1857923669" sldId="268"/>
            <ac:picMk id="7" creationId="{4E15EA3D-37CC-E23F-02CF-1745737909EC}"/>
          </ac:picMkLst>
        </pc:picChg>
        <pc:picChg chg="add del mod">
          <ac:chgData name="Roderick Campbell" userId="0dbc48c5-a0fd-4c03-8ac2-8b8f475aa1cd" providerId="ADAL" clId="{DFD69FC4-0172-4CB7-AE48-C7DA37B3DA9A}" dt="2024-10-15T04:09:52.531" v="342" actId="478"/>
          <ac:picMkLst>
            <pc:docMk/>
            <pc:sldMk cId="1857923669" sldId="268"/>
            <ac:picMk id="9" creationId="{89D84F02-0D2E-77AB-801B-5BC45D345913}"/>
          </ac:picMkLst>
        </pc:picChg>
        <pc:picChg chg="add mod">
          <ac:chgData name="Roderick Campbell" userId="0dbc48c5-a0fd-4c03-8ac2-8b8f475aa1cd" providerId="ADAL" clId="{DFD69FC4-0172-4CB7-AE48-C7DA37B3DA9A}" dt="2024-10-15T04:37:54.531" v="391" actId="1076"/>
          <ac:picMkLst>
            <pc:docMk/>
            <pc:sldMk cId="1857923669" sldId="268"/>
            <ac:picMk id="11" creationId="{4168B7B0-4A6A-CC39-FE93-01FEBD4C2ACF}"/>
          </ac:picMkLst>
        </pc:picChg>
        <pc:picChg chg="add mod">
          <ac:chgData name="Roderick Campbell" userId="0dbc48c5-a0fd-4c03-8ac2-8b8f475aa1cd" providerId="ADAL" clId="{DFD69FC4-0172-4CB7-AE48-C7DA37B3DA9A}" dt="2024-10-15T04:10:44.871" v="349" actId="1076"/>
          <ac:picMkLst>
            <pc:docMk/>
            <pc:sldMk cId="1857923669" sldId="268"/>
            <ac:picMk id="13" creationId="{7F299DA7-6FCA-0704-60FD-08C620BBB1CF}"/>
          </ac:picMkLst>
        </pc:picChg>
        <pc:picChg chg="add mod">
          <ac:chgData name="Roderick Campbell" userId="0dbc48c5-a0fd-4c03-8ac2-8b8f475aa1cd" providerId="ADAL" clId="{DFD69FC4-0172-4CB7-AE48-C7DA37B3DA9A}" dt="2024-10-16T12:02:28.119" v="1878"/>
          <ac:picMkLst>
            <pc:docMk/>
            <pc:sldMk cId="1857923669" sldId="268"/>
            <ac:picMk id="14" creationId="{AE8AEC1A-B092-3128-77D9-752FC6E12E14}"/>
          </ac:picMkLst>
        </pc:picChg>
      </pc:sldChg>
      <pc:sldChg chg="addSp delSp modSp new mod">
        <pc:chgData name="Roderick Campbell" userId="0dbc48c5-a0fd-4c03-8ac2-8b8f475aa1cd" providerId="ADAL" clId="{DFD69FC4-0172-4CB7-AE48-C7DA37B3DA9A}" dt="2024-10-16T12:09:03.567" v="1938" actId="6549"/>
        <pc:sldMkLst>
          <pc:docMk/>
          <pc:sldMk cId="2250543607" sldId="269"/>
        </pc:sldMkLst>
        <pc:spChg chg="mod">
          <ac:chgData name="Roderick Campbell" userId="0dbc48c5-a0fd-4c03-8ac2-8b8f475aa1cd" providerId="ADAL" clId="{DFD69FC4-0172-4CB7-AE48-C7DA37B3DA9A}" dt="2024-10-16T12:09:03.567" v="1938" actId="6549"/>
          <ac:spMkLst>
            <pc:docMk/>
            <pc:sldMk cId="2250543607" sldId="269"/>
            <ac:spMk id="2" creationId="{4EDBF61A-F3B6-D989-2F30-7BA55E5CBA32}"/>
          </ac:spMkLst>
        </pc:spChg>
        <pc:spChg chg="del">
          <ac:chgData name="Roderick Campbell" userId="0dbc48c5-a0fd-4c03-8ac2-8b8f475aa1cd" providerId="ADAL" clId="{DFD69FC4-0172-4CB7-AE48-C7DA37B3DA9A}" dt="2024-10-15T04:18:57.930" v="387" actId="478"/>
          <ac:spMkLst>
            <pc:docMk/>
            <pc:sldMk cId="2250543607" sldId="269"/>
            <ac:spMk id="3" creationId="{1E4A181B-821E-0D7F-8985-7F811438F675}"/>
          </ac:spMkLst>
        </pc:spChg>
        <pc:picChg chg="add mod">
          <ac:chgData name="Roderick Campbell" userId="0dbc48c5-a0fd-4c03-8ac2-8b8f475aa1cd" providerId="ADAL" clId="{DFD69FC4-0172-4CB7-AE48-C7DA37B3DA9A}" dt="2024-10-15T04:17:56.914" v="381" actId="1076"/>
          <ac:picMkLst>
            <pc:docMk/>
            <pc:sldMk cId="2250543607" sldId="269"/>
            <ac:picMk id="5" creationId="{37772BFF-D706-EC1B-2EFD-C76D34034F28}"/>
          </ac:picMkLst>
        </pc:picChg>
        <pc:picChg chg="add mod modCrop">
          <ac:chgData name="Roderick Campbell" userId="0dbc48c5-a0fd-4c03-8ac2-8b8f475aa1cd" providerId="ADAL" clId="{DFD69FC4-0172-4CB7-AE48-C7DA37B3DA9A}" dt="2024-10-15T04:19:29.770" v="390" actId="14100"/>
          <ac:picMkLst>
            <pc:docMk/>
            <pc:sldMk cId="2250543607" sldId="269"/>
            <ac:picMk id="7" creationId="{B29F43DF-A546-FA27-E83B-A672A7F47671}"/>
          </ac:picMkLst>
        </pc:picChg>
        <pc:picChg chg="add mod">
          <ac:chgData name="Roderick Campbell" userId="0dbc48c5-a0fd-4c03-8ac2-8b8f475aa1cd" providerId="ADAL" clId="{DFD69FC4-0172-4CB7-AE48-C7DA37B3DA9A}" dt="2024-10-16T12:02:37.483" v="1879"/>
          <ac:picMkLst>
            <pc:docMk/>
            <pc:sldMk cId="2250543607" sldId="269"/>
            <ac:picMk id="8" creationId="{1D8132A5-FCB4-534B-92FC-66832A5EB2CA}"/>
          </ac:picMkLst>
        </pc:picChg>
      </pc:sldChg>
      <pc:sldChg chg="addSp delSp modSp new mod">
        <pc:chgData name="Roderick Campbell" userId="0dbc48c5-a0fd-4c03-8ac2-8b8f475aa1cd" providerId="ADAL" clId="{DFD69FC4-0172-4CB7-AE48-C7DA37B3DA9A}" dt="2024-10-16T12:09:11.808" v="1940"/>
        <pc:sldMkLst>
          <pc:docMk/>
          <pc:sldMk cId="4148229342" sldId="270"/>
        </pc:sldMkLst>
        <pc:spChg chg="del mod">
          <ac:chgData name="Roderick Campbell" userId="0dbc48c5-a0fd-4c03-8ac2-8b8f475aa1cd" providerId="ADAL" clId="{DFD69FC4-0172-4CB7-AE48-C7DA37B3DA9A}" dt="2024-10-16T12:08:27.338" v="1930" actId="478"/>
          <ac:spMkLst>
            <pc:docMk/>
            <pc:sldMk cId="4148229342" sldId="270"/>
            <ac:spMk id="2" creationId="{9264B00E-90BD-839F-FC34-A77527518497}"/>
          </ac:spMkLst>
        </pc:spChg>
        <pc:spChg chg="del">
          <ac:chgData name="Roderick Campbell" userId="0dbc48c5-a0fd-4c03-8ac2-8b8f475aa1cd" providerId="ADAL" clId="{DFD69FC4-0172-4CB7-AE48-C7DA37B3DA9A}" dt="2024-10-15T04:57:38.217" v="426" actId="478"/>
          <ac:spMkLst>
            <pc:docMk/>
            <pc:sldMk cId="4148229342" sldId="270"/>
            <ac:spMk id="3" creationId="{54D8A63F-8BFE-A8A8-0D41-2D60152A8348}"/>
          </ac:spMkLst>
        </pc:spChg>
        <pc:spChg chg="add mod">
          <ac:chgData name="Roderick Campbell" userId="0dbc48c5-a0fd-4c03-8ac2-8b8f475aa1cd" providerId="ADAL" clId="{DFD69FC4-0172-4CB7-AE48-C7DA37B3DA9A}" dt="2024-10-15T04:58:48.760" v="451"/>
          <ac:spMkLst>
            <pc:docMk/>
            <pc:sldMk cId="4148229342" sldId="270"/>
            <ac:spMk id="5" creationId="{DC897C2A-4113-BBE8-1783-20BEABA9A5CE}"/>
          </ac:spMkLst>
        </pc:spChg>
        <pc:spChg chg="add del mod">
          <ac:chgData name="Roderick Campbell" userId="0dbc48c5-a0fd-4c03-8ac2-8b8f475aa1cd" providerId="ADAL" clId="{DFD69FC4-0172-4CB7-AE48-C7DA37B3DA9A}" dt="2024-10-16T12:08:32.652" v="1932" actId="478"/>
          <ac:spMkLst>
            <pc:docMk/>
            <pc:sldMk cId="4148229342" sldId="270"/>
            <ac:spMk id="10" creationId="{99B0E1D8-ABD1-1E1B-D91E-3B692955A743}"/>
          </ac:spMkLst>
        </pc:spChg>
        <pc:spChg chg="add del mod">
          <ac:chgData name="Roderick Campbell" userId="0dbc48c5-a0fd-4c03-8ac2-8b8f475aa1cd" providerId="ADAL" clId="{DFD69FC4-0172-4CB7-AE48-C7DA37B3DA9A}" dt="2024-10-16T12:09:11.378" v="1939" actId="478"/>
          <ac:spMkLst>
            <pc:docMk/>
            <pc:sldMk cId="4148229342" sldId="270"/>
            <ac:spMk id="11" creationId="{88A35DCE-1A5A-8A59-E8CD-CAD2B79AB0AA}"/>
          </ac:spMkLst>
        </pc:spChg>
        <pc:spChg chg="add mod">
          <ac:chgData name="Roderick Campbell" userId="0dbc48c5-a0fd-4c03-8ac2-8b8f475aa1cd" providerId="ADAL" clId="{DFD69FC4-0172-4CB7-AE48-C7DA37B3DA9A}" dt="2024-10-16T12:09:11.808" v="1940"/>
          <ac:spMkLst>
            <pc:docMk/>
            <pc:sldMk cId="4148229342" sldId="270"/>
            <ac:spMk id="12" creationId="{35CFFC58-EA00-B808-A602-C49299789317}"/>
          </ac:spMkLst>
        </pc:spChg>
        <pc:graphicFrameChg chg="add mod">
          <ac:chgData name="Roderick Campbell" userId="0dbc48c5-a0fd-4c03-8ac2-8b8f475aa1cd" providerId="ADAL" clId="{DFD69FC4-0172-4CB7-AE48-C7DA37B3DA9A}" dt="2024-10-15T04:59:33.201" v="454" actId="207"/>
          <ac:graphicFrameMkLst>
            <pc:docMk/>
            <pc:sldMk cId="4148229342" sldId="270"/>
            <ac:graphicFrameMk id="4" creationId="{6C76336B-6751-DEFA-7FF1-3DA05CA6593E}"/>
          </ac:graphicFrameMkLst>
        </pc:graphicFrameChg>
        <pc:picChg chg="add mod">
          <ac:chgData name="Roderick Campbell" userId="0dbc48c5-a0fd-4c03-8ac2-8b8f475aa1cd" providerId="ADAL" clId="{DFD69FC4-0172-4CB7-AE48-C7DA37B3DA9A}" dt="2024-10-15T05:00:03.751" v="459" actId="14100"/>
          <ac:picMkLst>
            <pc:docMk/>
            <pc:sldMk cId="4148229342" sldId="270"/>
            <ac:picMk id="7" creationId="{24CD8D4C-8E0C-3B8B-D183-19622D3FA738}"/>
          </ac:picMkLst>
        </pc:picChg>
        <pc:picChg chg="add mod">
          <ac:chgData name="Roderick Campbell" userId="0dbc48c5-a0fd-4c03-8ac2-8b8f475aa1cd" providerId="ADAL" clId="{DFD69FC4-0172-4CB7-AE48-C7DA37B3DA9A}" dt="2024-10-16T12:02:46.617" v="1880"/>
          <ac:picMkLst>
            <pc:docMk/>
            <pc:sldMk cId="4148229342" sldId="270"/>
            <ac:picMk id="8" creationId="{3685BDC6-9A01-15C8-8CA8-E9C7787DAE2A}"/>
          </ac:picMkLst>
        </pc:picChg>
      </pc:sldChg>
      <pc:sldChg chg="addSp delSp modSp new mod">
        <pc:chgData name="Roderick Campbell" userId="0dbc48c5-a0fd-4c03-8ac2-8b8f475aa1cd" providerId="ADAL" clId="{DFD69FC4-0172-4CB7-AE48-C7DA37B3DA9A}" dt="2024-10-16T12:09:43.041" v="1966" actId="478"/>
        <pc:sldMkLst>
          <pc:docMk/>
          <pc:sldMk cId="1252336918" sldId="271"/>
        </pc:sldMkLst>
        <pc:spChg chg="del mod">
          <ac:chgData name="Roderick Campbell" userId="0dbc48c5-a0fd-4c03-8ac2-8b8f475aa1cd" providerId="ADAL" clId="{DFD69FC4-0172-4CB7-AE48-C7DA37B3DA9A}" dt="2024-10-16T12:09:39.857" v="1965" actId="478"/>
          <ac:spMkLst>
            <pc:docMk/>
            <pc:sldMk cId="1252336918" sldId="271"/>
            <ac:spMk id="2" creationId="{D3369674-EABA-5B5B-4405-980C9B062516}"/>
          </ac:spMkLst>
        </pc:spChg>
        <pc:spChg chg="del">
          <ac:chgData name="Roderick Campbell" userId="0dbc48c5-a0fd-4c03-8ac2-8b8f475aa1cd" providerId="ADAL" clId="{DFD69FC4-0172-4CB7-AE48-C7DA37B3DA9A}" dt="2024-10-15T05:37:57.757" v="489" actId="478"/>
          <ac:spMkLst>
            <pc:docMk/>
            <pc:sldMk cId="1252336918" sldId="271"/>
            <ac:spMk id="3" creationId="{BF86AE71-D802-DAD7-C8DB-F79C6D4ECDF6}"/>
          </ac:spMkLst>
        </pc:spChg>
        <pc:spChg chg="add mod">
          <ac:chgData name="Roderick Campbell" userId="0dbc48c5-a0fd-4c03-8ac2-8b8f475aa1cd" providerId="ADAL" clId="{DFD69FC4-0172-4CB7-AE48-C7DA37B3DA9A}" dt="2024-10-15T05:42:23.702" v="584" actId="1076"/>
          <ac:spMkLst>
            <pc:docMk/>
            <pc:sldMk cId="1252336918" sldId="271"/>
            <ac:spMk id="5" creationId="{225B92C4-1F36-5D07-DEA9-308A043547F9}"/>
          </ac:spMkLst>
        </pc:spChg>
        <pc:spChg chg="add mod">
          <ac:chgData name="Roderick Campbell" userId="0dbc48c5-a0fd-4c03-8ac2-8b8f475aa1cd" providerId="ADAL" clId="{DFD69FC4-0172-4CB7-AE48-C7DA37B3DA9A}" dt="2024-10-16T12:09:35.608" v="1964" actId="20577"/>
          <ac:spMkLst>
            <pc:docMk/>
            <pc:sldMk cId="1252336918" sldId="271"/>
            <ac:spMk id="7" creationId="{4CF062AA-907D-DAD1-3F9B-9DCF10F69749}"/>
          </ac:spMkLst>
        </pc:spChg>
        <pc:spChg chg="add del mod">
          <ac:chgData name="Roderick Campbell" userId="0dbc48c5-a0fd-4c03-8ac2-8b8f475aa1cd" providerId="ADAL" clId="{DFD69FC4-0172-4CB7-AE48-C7DA37B3DA9A}" dt="2024-10-16T12:09:43.041" v="1966" actId="478"/>
          <ac:spMkLst>
            <pc:docMk/>
            <pc:sldMk cId="1252336918" sldId="271"/>
            <ac:spMk id="9" creationId="{08E3EB44-3EA1-77F5-C04E-0FF538DE5042}"/>
          </ac:spMkLst>
        </pc:spChg>
        <pc:graphicFrameChg chg="add mod">
          <ac:chgData name="Roderick Campbell" userId="0dbc48c5-a0fd-4c03-8ac2-8b8f475aa1cd" providerId="ADAL" clId="{DFD69FC4-0172-4CB7-AE48-C7DA37B3DA9A}" dt="2024-10-15T05:51:50.903" v="720" actId="207"/>
          <ac:graphicFrameMkLst>
            <pc:docMk/>
            <pc:sldMk cId="1252336918" sldId="271"/>
            <ac:graphicFrameMk id="4" creationId="{5F3ABBDE-5C94-4321-B9D0-619BB3855FD4}"/>
          </ac:graphicFrameMkLst>
        </pc:graphicFrameChg>
        <pc:picChg chg="add mod">
          <ac:chgData name="Roderick Campbell" userId="0dbc48c5-a0fd-4c03-8ac2-8b8f475aa1cd" providerId="ADAL" clId="{DFD69FC4-0172-4CB7-AE48-C7DA37B3DA9A}" dt="2024-10-16T12:02:54.569" v="1881"/>
          <ac:picMkLst>
            <pc:docMk/>
            <pc:sldMk cId="1252336918" sldId="271"/>
            <ac:picMk id="6" creationId="{96C11AAD-FDC0-DFF9-6D1C-E63678E929FA}"/>
          </ac:picMkLst>
        </pc:picChg>
      </pc:sldChg>
      <pc:sldChg chg="addSp delSp modSp new mod">
        <pc:chgData name="Roderick Campbell" userId="0dbc48c5-a0fd-4c03-8ac2-8b8f475aa1cd" providerId="ADAL" clId="{DFD69FC4-0172-4CB7-AE48-C7DA37B3DA9A}" dt="2024-10-16T12:45:57.944" v="2002" actId="20577"/>
        <pc:sldMkLst>
          <pc:docMk/>
          <pc:sldMk cId="3832232575" sldId="272"/>
        </pc:sldMkLst>
        <pc:spChg chg="del mod">
          <ac:chgData name="Roderick Campbell" userId="0dbc48c5-a0fd-4c03-8ac2-8b8f475aa1cd" providerId="ADAL" clId="{DFD69FC4-0172-4CB7-AE48-C7DA37B3DA9A}" dt="2024-10-16T12:45:35.755" v="1984" actId="478"/>
          <ac:spMkLst>
            <pc:docMk/>
            <pc:sldMk cId="3832232575" sldId="272"/>
            <ac:spMk id="2" creationId="{07D44B80-BFCD-9B34-5E45-3B606E962F67}"/>
          </ac:spMkLst>
        </pc:spChg>
        <pc:spChg chg="del">
          <ac:chgData name="Roderick Campbell" userId="0dbc48c5-a0fd-4c03-8ac2-8b8f475aa1cd" providerId="ADAL" clId="{DFD69FC4-0172-4CB7-AE48-C7DA37B3DA9A}" dt="2024-10-15T05:50:01.975" v="626" actId="478"/>
          <ac:spMkLst>
            <pc:docMk/>
            <pc:sldMk cId="3832232575" sldId="272"/>
            <ac:spMk id="3" creationId="{F6819DE7-5ABC-A0D8-46E9-F7453849D40B}"/>
          </ac:spMkLst>
        </pc:spChg>
        <pc:spChg chg="add mod">
          <ac:chgData name="Roderick Campbell" userId="0dbc48c5-a0fd-4c03-8ac2-8b8f475aa1cd" providerId="ADAL" clId="{DFD69FC4-0172-4CB7-AE48-C7DA37B3DA9A}" dt="2024-10-15T05:51:41.184" v="719" actId="14100"/>
          <ac:spMkLst>
            <pc:docMk/>
            <pc:sldMk cId="3832232575" sldId="272"/>
            <ac:spMk id="5" creationId="{8FB052EB-4EB8-EA18-EBA5-2219C12976FA}"/>
          </ac:spMkLst>
        </pc:spChg>
        <pc:spChg chg="add mod">
          <ac:chgData name="Roderick Campbell" userId="0dbc48c5-a0fd-4c03-8ac2-8b8f475aa1cd" providerId="ADAL" clId="{DFD69FC4-0172-4CB7-AE48-C7DA37B3DA9A}" dt="2024-10-16T12:45:57.944" v="2002" actId="20577"/>
          <ac:spMkLst>
            <pc:docMk/>
            <pc:sldMk cId="3832232575" sldId="272"/>
            <ac:spMk id="9" creationId="{776BE179-A49D-0F61-E2BC-EA301D8B5C95}"/>
          </ac:spMkLst>
        </pc:spChg>
        <pc:spChg chg="add del mod">
          <ac:chgData name="Roderick Campbell" userId="0dbc48c5-a0fd-4c03-8ac2-8b8f475aa1cd" providerId="ADAL" clId="{DFD69FC4-0172-4CB7-AE48-C7DA37B3DA9A}" dt="2024-10-16T12:45:38.795" v="1985" actId="478"/>
          <ac:spMkLst>
            <pc:docMk/>
            <pc:sldMk cId="3832232575" sldId="272"/>
            <ac:spMk id="11" creationId="{5AC7B9C7-7F0E-7DD5-BE56-A14DC05770CF}"/>
          </ac:spMkLst>
        </pc:spChg>
        <pc:graphicFrameChg chg="add mod">
          <ac:chgData name="Roderick Campbell" userId="0dbc48c5-a0fd-4c03-8ac2-8b8f475aa1cd" providerId="ADAL" clId="{DFD69FC4-0172-4CB7-AE48-C7DA37B3DA9A}" dt="2024-10-15T05:52:38.417" v="722"/>
          <ac:graphicFrameMkLst>
            <pc:docMk/>
            <pc:sldMk cId="3832232575" sldId="272"/>
            <ac:graphicFrameMk id="4" creationId="{577F2375-1F19-230C-9370-53FCB8DD8F0F}"/>
          </ac:graphicFrameMkLst>
        </pc:graphicFrameChg>
        <pc:picChg chg="add mod">
          <ac:chgData name="Roderick Campbell" userId="0dbc48c5-a0fd-4c03-8ac2-8b8f475aa1cd" providerId="ADAL" clId="{DFD69FC4-0172-4CB7-AE48-C7DA37B3DA9A}" dt="2024-10-15T05:52:58.900" v="723"/>
          <ac:picMkLst>
            <pc:docMk/>
            <pc:sldMk cId="3832232575" sldId="272"/>
            <ac:picMk id="6" creationId="{DD641B54-A9FC-478E-9B16-B0D7840BC43B}"/>
          </ac:picMkLst>
        </pc:picChg>
        <pc:picChg chg="add mod">
          <ac:chgData name="Roderick Campbell" userId="0dbc48c5-a0fd-4c03-8ac2-8b8f475aa1cd" providerId="ADAL" clId="{DFD69FC4-0172-4CB7-AE48-C7DA37B3DA9A}" dt="2024-10-15T05:53:01.421" v="724"/>
          <ac:picMkLst>
            <pc:docMk/>
            <pc:sldMk cId="3832232575" sldId="272"/>
            <ac:picMk id="7" creationId="{6CF3CA25-CE70-3470-BC64-05029B9255F3}"/>
          </ac:picMkLst>
        </pc:picChg>
        <pc:picChg chg="add mod">
          <ac:chgData name="Roderick Campbell" userId="0dbc48c5-a0fd-4c03-8ac2-8b8f475aa1cd" providerId="ADAL" clId="{DFD69FC4-0172-4CB7-AE48-C7DA37B3DA9A}" dt="2024-10-16T12:03:08.330" v="1883"/>
          <ac:picMkLst>
            <pc:docMk/>
            <pc:sldMk cId="3832232575" sldId="272"/>
            <ac:picMk id="8" creationId="{FF815EF8-B9D8-AD6D-A82C-F9838906081E}"/>
          </ac:picMkLst>
        </pc:picChg>
      </pc:sldChg>
      <pc:sldChg chg="addSp delSp modSp add mod setBg">
        <pc:chgData name="Roderick Campbell" userId="0dbc48c5-a0fd-4c03-8ac2-8b8f475aa1cd" providerId="ADAL" clId="{DFD69FC4-0172-4CB7-AE48-C7DA37B3DA9A}" dt="2024-10-16T12:03:16.717" v="1884"/>
        <pc:sldMkLst>
          <pc:docMk/>
          <pc:sldMk cId="1162265106" sldId="273"/>
        </pc:sldMkLst>
        <pc:spChg chg="del mod ord">
          <ac:chgData name="Roderick Campbell" userId="0dbc48c5-a0fd-4c03-8ac2-8b8f475aa1cd" providerId="ADAL" clId="{DFD69FC4-0172-4CB7-AE48-C7DA37B3DA9A}" dt="2024-10-15T05:57:05.660" v="741" actId="478"/>
          <ac:spMkLst>
            <pc:docMk/>
            <pc:sldMk cId="1162265106" sldId="273"/>
            <ac:spMk id="2" creationId="{07D44B80-BFCD-9B34-5E45-3B606E962F67}"/>
          </ac:spMkLst>
        </pc:spChg>
        <pc:spChg chg="del">
          <ac:chgData name="Roderick Campbell" userId="0dbc48c5-a0fd-4c03-8ac2-8b8f475aa1cd" providerId="ADAL" clId="{DFD69FC4-0172-4CB7-AE48-C7DA37B3DA9A}" dt="2024-10-15T05:53:14.872" v="727" actId="478"/>
          <ac:spMkLst>
            <pc:docMk/>
            <pc:sldMk cId="1162265106" sldId="273"/>
            <ac:spMk id="5" creationId="{8FB052EB-4EB8-EA18-EBA5-2219C12976FA}"/>
          </ac:spMkLst>
        </pc:spChg>
        <pc:spChg chg="add del">
          <ac:chgData name="Roderick Campbell" userId="0dbc48c5-a0fd-4c03-8ac2-8b8f475aa1cd" providerId="ADAL" clId="{DFD69FC4-0172-4CB7-AE48-C7DA37B3DA9A}" dt="2024-10-15T05:54:08.601" v="730" actId="26606"/>
          <ac:spMkLst>
            <pc:docMk/>
            <pc:sldMk cId="1162265106" sldId="273"/>
            <ac:spMk id="11" creationId="{19D32F93-50AC-4C46-A5DB-291C60DDB7BD}"/>
          </ac:spMkLst>
        </pc:spChg>
        <pc:spChg chg="add del">
          <ac:chgData name="Roderick Campbell" userId="0dbc48c5-a0fd-4c03-8ac2-8b8f475aa1cd" providerId="ADAL" clId="{DFD69FC4-0172-4CB7-AE48-C7DA37B3DA9A}" dt="2024-10-15T05:54:08.601" v="730" actId="26606"/>
          <ac:spMkLst>
            <pc:docMk/>
            <pc:sldMk cId="1162265106" sldId="273"/>
            <ac:spMk id="13" creationId="{827DC2C4-B485-428A-BF4A-472D2967F47F}"/>
          </ac:spMkLst>
        </pc:spChg>
        <pc:spChg chg="add del mod">
          <ac:chgData name="Roderick Campbell" userId="0dbc48c5-a0fd-4c03-8ac2-8b8f475aa1cd" providerId="ADAL" clId="{DFD69FC4-0172-4CB7-AE48-C7DA37B3DA9A}" dt="2024-10-15T05:57:08.422" v="742" actId="478"/>
          <ac:spMkLst>
            <pc:docMk/>
            <pc:sldMk cId="1162265106" sldId="273"/>
            <ac:spMk id="14" creationId="{E5646937-454C-1F06-19C6-A5A0E1D794F4}"/>
          </ac:spMkLst>
        </pc:spChg>
        <pc:spChg chg="add del">
          <ac:chgData name="Roderick Campbell" userId="0dbc48c5-a0fd-4c03-8ac2-8b8f475aa1cd" providerId="ADAL" clId="{DFD69FC4-0172-4CB7-AE48-C7DA37B3DA9A}" dt="2024-10-15T05:54:08.601" v="730" actId="26606"/>
          <ac:spMkLst>
            <pc:docMk/>
            <pc:sldMk cId="1162265106" sldId="273"/>
            <ac:spMk id="15" creationId="{EE04B5EB-F158-4507-90DD-BD23620C7CC9}"/>
          </ac:spMkLst>
        </pc:spChg>
        <pc:graphicFrameChg chg="del">
          <ac:chgData name="Roderick Campbell" userId="0dbc48c5-a0fd-4c03-8ac2-8b8f475aa1cd" providerId="ADAL" clId="{DFD69FC4-0172-4CB7-AE48-C7DA37B3DA9A}" dt="2024-10-15T05:53:11.401" v="726" actId="478"/>
          <ac:graphicFrameMkLst>
            <pc:docMk/>
            <pc:sldMk cId="1162265106" sldId="273"/>
            <ac:graphicFrameMk id="4" creationId="{577F2375-1F19-230C-9370-53FCB8DD8F0F}"/>
          </ac:graphicFrameMkLst>
        </pc:graphicFrameChg>
        <pc:picChg chg="add mod">
          <ac:chgData name="Roderick Campbell" userId="0dbc48c5-a0fd-4c03-8ac2-8b8f475aa1cd" providerId="ADAL" clId="{DFD69FC4-0172-4CB7-AE48-C7DA37B3DA9A}" dt="2024-10-15T05:57:12.333" v="743" actId="14100"/>
          <ac:picMkLst>
            <pc:docMk/>
            <pc:sldMk cId="1162265106" sldId="273"/>
            <ac:picMk id="6" creationId="{99D228DC-D0A8-D4A6-DCB0-97DCD1A4EB96}"/>
          </ac:picMkLst>
        </pc:picChg>
        <pc:picChg chg="add mod">
          <ac:chgData name="Roderick Campbell" userId="0dbc48c5-a0fd-4c03-8ac2-8b8f475aa1cd" providerId="ADAL" clId="{DFD69FC4-0172-4CB7-AE48-C7DA37B3DA9A}" dt="2024-10-15T05:55:48.872" v="735" actId="14100"/>
          <ac:picMkLst>
            <pc:docMk/>
            <pc:sldMk cId="1162265106" sldId="273"/>
            <ac:picMk id="8" creationId="{5051C062-C61B-B81E-3D7D-0EEAF4328584}"/>
          </ac:picMkLst>
        </pc:picChg>
        <pc:picChg chg="add mod">
          <ac:chgData name="Roderick Campbell" userId="0dbc48c5-a0fd-4c03-8ac2-8b8f475aa1cd" providerId="ADAL" clId="{DFD69FC4-0172-4CB7-AE48-C7DA37B3DA9A}" dt="2024-10-15T05:56:26.501" v="740" actId="14100"/>
          <ac:picMkLst>
            <pc:docMk/>
            <pc:sldMk cId="1162265106" sldId="273"/>
            <ac:picMk id="10" creationId="{E2F53C16-A77D-BDC6-71C8-9D9695916019}"/>
          </ac:picMkLst>
        </pc:picChg>
        <pc:picChg chg="add mod">
          <ac:chgData name="Roderick Campbell" userId="0dbc48c5-a0fd-4c03-8ac2-8b8f475aa1cd" providerId="ADAL" clId="{DFD69FC4-0172-4CB7-AE48-C7DA37B3DA9A}" dt="2024-10-16T12:03:16.717" v="1884"/>
          <ac:picMkLst>
            <pc:docMk/>
            <pc:sldMk cId="1162265106" sldId="273"/>
            <ac:picMk id="16" creationId="{15E7EF81-6FF8-F709-8A97-C7D4550ED108}"/>
          </ac:picMkLst>
        </pc:picChg>
      </pc:sldChg>
      <pc:sldChg chg="addSp delSp modSp new mod">
        <pc:chgData name="Roderick Campbell" userId="0dbc48c5-a0fd-4c03-8ac2-8b8f475aa1cd" providerId="ADAL" clId="{DFD69FC4-0172-4CB7-AE48-C7DA37B3DA9A}" dt="2024-10-16T12:03:20.716" v="1885"/>
        <pc:sldMkLst>
          <pc:docMk/>
          <pc:sldMk cId="492992552" sldId="274"/>
        </pc:sldMkLst>
        <pc:spChg chg="del">
          <ac:chgData name="Roderick Campbell" userId="0dbc48c5-a0fd-4c03-8ac2-8b8f475aa1cd" providerId="ADAL" clId="{DFD69FC4-0172-4CB7-AE48-C7DA37B3DA9A}" dt="2024-10-15T06:06:43.854" v="756" actId="478"/>
          <ac:spMkLst>
            <pc:docMk/>
            <pc:sldMk cId="492992552" sldId="274"/>
            <ac:spMk id="2" creationId="{8A5F4CA3-85B1-EFE4-6820-E4BD68E24FD8}"/>
          </ac:spMkLst>
        </pc:spChg>
        <pc:spChg chg="del">
          <ac:chgData name="Roderick Campbell" userId="0dbc48c5-a0fd-4c03-8ac2-8b8f475aa1cd" providerId="ADAL" clId="{DFD69FC4-0172-4CB7-AE48-C7DA37B3DA9A}" dt="2024-10-15T06:06:52.167" v="757" actId="478"/>
          <ac:spMkLst>
            <pc:docMk/>
            <pc:sldMk cId="492992552" sldId="274"/>
            <ac:spMk id="3" creationId="{4C826C46-831E-77E1-5BAE-B5378500B4D2}"/>
          </ac:spMkLst>
        </pc:spChg>
        <pc:picChg chg="add del mod">
          <ac:chgData name="Roderick Campbell" userId="0dbc48c5-a0fd-4c03-8ac2-8b8f475aa1cd" providerId="ADAL" clId="{DFD69FC4-0172-4CB7-AE48-C7DA37B3DA9A}" dt="2024-10-15T06:06:28.838" v="751" actId="478"/>
          <ac:picMkLst>
            <pc:docMk/>
            <pc:sldMk cId="492992552" sldId="274"/>
            <ac:picMk id="5" creationId="{028A51BF-828A-7CB2-BFCF-6E9AECBBECF6}"/>
          </ac:picMkLst>
        </pc:picChg>
        <pc:picChg chg="add mod">
          <ac:chgData name="Roderick Campbell" userId="0dbc48c5-a0fd-4c03-8ac2-8b8f475aa1cd" providerId="ADAL" clId="{DFD69FC4-0172-4CB7-AE48-C7DA37B3DA9A}" dt="2024-10-15T06:06:41.021" v="755" actId="1076"/>
          <ac:picMkLst>
            <pc:docMk/>
            <pc:sldMk cId="492992552" sldId="274"/>
            <ac:picMk id="7" creationId="{F59D81D0-42D3-79AE-E789-84424F9820A3}"/>
          </ac:picMkLst>
        </pc:picChg>
        <pc:picChg chg="add mod">
          <ac:chgData name="Roderick Campbell" userId="0dbc48c5-a0fd-4c03-8ac2-8b8f475aa1cd" providerId="ADAL" clId="{DFD69FC4-0172-4CB7-AE48-C7DA37B3DA9A}" dt="2024-10-15T06:06:39.180" v="754" actId="1076"/>
          <ac:picMkLst>
            <pc:docMk/>
            <pc:sldMk cId="492992552" sldId="274"/>
            <ac:picMk id="9" creationId="{6235518E-D752-E865-2216-8705430E0EAC}"/>
          </ac:picMkLst>
        </pc:picChg>
        <pc:picChg chg="add mod">
          <ac:chgData name="Roderick Campbell" userId="0dbc48c5-a0fd-4c03-8ac2-8b8f475aa1cd" providerId="ADAL" clId="{DFD69FC4-0172-4CB7-AE48-C7DA37B3DA9A}" dt="2024-10-15T06:06:36.548" v="753" actId="1076"/>
          <ac:picMkLst>
            <pc:docMk/>
            <pc:sldMk cId="492992552" sldId="274"/>
            <ac:picMk id="11" creationId="{21B782B1-E6B7-BC5C-8926-4ED2839ADACE}"/>
          </ac:picMkLst>
        </pc:picChg>
        <pc:picChg chg="add mod">
          <ac:chgData name="Roderick Campbell" userId="0dbc48c5-a0fd-4c03-8ac2-8b8f475aa1cd" providerId="ADAL" clId="{DFD69FC4-0172-4CB7-AE48-C7DA37B3DA9A}" dt="2024-10-16T12:03:20.716" v="1885"/>
          <ac:picMkLst>
            <pc:docMk/>
            <pc:sldMk cId="492992552" sldId="274"/>
            <ac:picMk id="12" creationId="{67CCB8DE-17F1-9802-E7A1-34ACEEA13855}"/>
          </ac:picMkLst>
        </pc:picChg>
      </pc:sldChg>
      <pc:sldChg chg="addSp delSp modSp new mod">
        <pc:chgData name="Roderick Campbell" userId="0dbc48c5-a0fd-4c03-8ac2-8b8f475aa1cd" providerId="ADAL" clId="{DFD69FC4-0172-4CB7-AE48-C7DA37B3DA9A}" dt="2024-10-16T12:47:19.475" v="2007" actId="6549"/>
        <pc:sldMkLst>
          <pc:docMk/>
          <pc:sldMk cId="905512863" sldId="275"/>
        </pc:sldMkLst>
        <pc:spChg chg="mod">
          <ac:chgData name="Roderick Campbell" userId="0dbc48c5-a0fd-4c03-8ac2-8b8f475aa1cd" providerId="ADAL" clId="{DFD69FC4-0172-4CB7-AE48-C7DA37B3DA9A}" dt="2024-10-16T12:47:19.475" v="2007" actId="6549"/>
          <ac:spMkLst>
            <pc:docMk/>
            <pc:sldMk cId="905512863" sldId="275"/>
            <ac:spMk id="2" creationId="{75AC44AA-A127-304C-E499-73AD7EBFE9FD}"/>
          </ac:spMkLst>
        </pc:spChg>
        <pc:spChg chg="del">
          <ac:chgData name="Roderick Campbell" userId="0dbc48c5-a0fd-4c03-8ac2-8b8f475aa1cd" providerId="ADAL" clId="{DFD69FC4-0172-4CB7-AE48-C7DA37B3DA9A}" dt="2024-10-15T06:32:52.598" v="839" actId="478"/>
          <ac:spMkLst>
            <pc:docMk/>
            <pc:sldMk cId="905512863" sldId="275"/>
            <ac:spMk id="3" creationId="{1F4B7A4F-AA58-8008-D110-BC06D411A45A}"/>
          </ac:spMkLst>
        </pc:spChg>
        <pc:spChg chg="add mod">
          <ac:chgData name="Roderick Campbell" userId="0dbc48c5-a0fd-4c03-8ac2-8b8f475aa1cd" providerId="ADAL" clId="{DFD69FC4-0172-4CB7-AE48-C7DA37B3DA9A}" dt="2024-10-16T12:46:50.863" v="2003"/>
          <ac:spMkLst>
            <pc:docMk/>
            <pc:sldMk cId="905512863" sldId="275"/>
            <ac:spMk id="6" creationId="{D1A94F05-4947-5B1F-A577-9C185D1AF9DC}"/>
          </ac:spMkLst>
        </pc:spChg>
        <pc:graphicFrameChg chg="add mod">
          <ac:chgData name="Roderick Campbell" userId="0dbc48c5-a0fd-4c03-8ac2-8b8f475aa1cd" providerId="ADAL" clId="{DFD69FC4-0172-4CB7-AE48-C7DA37B3DA9A}" dt="2024-10-15T06:36:45.718" v="877" actId="14100"/>
          <ac:graphicFrameMkLst>
            <pc:docMk/>
            <pc:sldMk cId="905512863" sldId="275"/>
            <ac:graphicFrameMk id="4" creationId="{0A4FCA64-9293-DC3A-82F0-4F279E6C4B55}"/>
          </ac:graphicFrameMkLst>
        </pc:graphicFrameChg>
        <pc:picChg chg="add mod">
          <ac:chgData name="Roderick Campbell" userId="0dbc48c5-a0fd-4c03-8ac2-8b8f475aa1cd" providerId="ADAL" clId="{DFD69FC4-0172-4CB7-AE48-C7DA37B3DA9A}" dt="2024-10-16T12:03:26.538" v="1887" actId="14100"/>
          <ac:picMkLst>
            <pc:docMk/>
            <pc:sldMk cId="905512863" sldId="275"/>
            <ac:picMk id="5" creationId="{7E72F450-33A5-9AB7-992B-5F9E30BC76A9}"/>
          </ac:picMkLst>
        </pc:picChg>
      </pc:sldChg>
      <pc:sldChg chg="addSp delSp modSp new mod">
        <pc:chgData name="Roderick Campbell" userId="0dbc48c5-a0fd-4c03-8ac2-8b8f475aa1cd" providerId="ADAL" clId="{DFD69FC4-0172-4CB7-AE48-C7DA37B3DA9A}" dt="2024-10-16T12:47:55.606" v="2010" actId="113"/>
        <pc:sldMkLst>
          <pc:docMk/>
          <pc:sldMk cId="3235352349" sldId="276"/>
        </pc:sldMkLst>
        <pc:spChg chg="mod">
          <ac:chgData name="Roderick Campbell" userId="0dbc48c5-a0fd-4c03-8ac2-8b8f475aa1cd" providerId="ADAL" clId="{DFD69FC4-0172-4CB7-AE48-C7DA37B3DA9A}" dt="2024-10-16T12:47:55.606" v="2010" actId="113"/>
          <ac:spMkLst>
            <pc:docMk/>
            <pc:sldMk cId="3235352349" sldId="276"/>
            <ac:spMk id="2" creationId="{871F6973-EB6D-3C5F-3F3E-7BC88A1DDF9F}"/>
          </ac:spMkLst>
        </pc:spChg>
        <pc:spChg chg="del">
          <ac:chgData name="Roderick Campbell" userId="0dbc48c5-a0fd-4c03-8ac2-8b8f475aa1cd" providerId="ADAL" clId="{DFD69FC4-0172-4CB7-AE48-C7DA37B3DA9A}" dt="2024-10-15T11:20:15.665" v="927" actId="478"/>
          <ac:spMkLst>
            <pc:docMk/>
            <pc:sldMk cId="3235352349" sldId="276"/>
            <ac:spMk id="3" creationId="{E55FD8E2-F6CB-FA60-631D-5392D40477CD}"/>
          </ac:spMkLst>
        </pc:spChg>
        <pc:picChg chg="add mod">
          <ac:chgData name="Roderick Campbell" userId="0dbc48c5-a0fd-4c03-8ac2-8b8f475aa1cd" providerId="ADAL" clId="{DFD69FC4-0172-4CB7-AE48-C7DA37B3DA9A}" dt="2024-10-15T11:20:49.584" v="930" actId="1076"/>
          <ac:picMkLst>
            <pc:docMk/>
            <pc:sldMk cId="3235352349" sldId="276"/>
            <ac:picMk id="5" creationId="{C3022C50-A9FC-34B9-742C-E610353E9400}"/>
          </ac:picMkLst>
        </pc:picChg>
        <pc:picChg chg="add mod">
          <ac:chgData name="Roderick Campbell" userId="0dbc48c5-a0fd-4c03-8ac2-8b8f475aa1cd" providerId="ADAL" clId="{DFD69FC4-0172-4CB7-AE48-C7DA37B3DA9A}" dt="2024-10-15T11:21:09.365" v="932" actId="1076"/>
          <ac:picMkLst>
            <pc:docMk/>
            <pc:sldMk cId="3235352349" sldId="276"/>
            <ac:picMk id="7" creationId="{655E834E-2ECC-8A32-2C0A-268ED98C4359}"/>
          </ac:picMkLst>
        </pc:picChg>
        <pc:picChg chg="add mod">
          <ac:chgData name="Roderick Campbell" userId="0dbc48c5-a0fd-4c03-8ac2-8b8f475aa1cd" providerId="ADAL" clId="{DFD69FC4-0172-4CB7-AE48-C7DA37B3DA9A}" dt="2024-10-15T11:21:40.935" v="936" actId="1076"/>
          <ac:picMkLst>
            <pc:docMk/>
            <pc:sldMk cId="3235352349" sldId="276"/>
            <ac:picMk id="9" creationId="{A9823326-495B-00D5-0DCE-037BDBB82E85}"/>
          </ac:picMkLst>
        </pc:picChg>
        <pc:picChg chg="add mod">
          <ac:chgData name="Roderick Campbell" userId="0dbc48c5-a0fd-4c03-8ac2-8b8f475aa1cd" providerId="ADAL" clId="{DFD69FC4-0172-4CB7-AE48-C7DA37B3DA9A}" dt="2024-10-15T11:22:38.974" v="940" actId="1076"/>
          <ac:picMkLst>
            <pc:docMk/>
            <pc:sldMk cId="3235352349" sldId="276"/>
            <ac:picMk id="11" creationId="{A9DE71AE-8259-F854-19C6-7462859991CF}"/>
          </ac:picMkLst>
        </pc:picChg>
        <pc:picChg chg="add mod">
          <ac:chgData name="Roderick Campbell" userId="0dbc48c5-a0fd-4c03-8ac2-8b8f475aa1cd" providerId="ADAL" clId="{DFD69FC4-0172-4CB7-AE48-C7DA37B3DA9A}" dt="2024-10-16T12:03:34.127" v="1889" actId="1076"/>
          <ac:picMkLst>
            <pc:docMk/>
            <pc:sldMk cId="3235352349" sldId="276"/>
            <ac:picMk id="12" creationId="{A1AA01C6-2FEF-44A6-88B9-934065B0D906}"/>
          </ac:picMkLst>
        </pc:picChg>
      </pc:sldChg>
      <pc:sldChg chg="addSp delSp modSp new mod">
        <pc:chgData name="Roderick Campbell" userId="0dbc48c5-a0fd-4c03-8ac2-8b8f475aa1cd" providerId="ADAL" clId="{DFD69FC4-0172-4CB7-AE48-C7DA37B3DA9A}" dt="2024-10-16T12:48:39.852" v="2016" actId="207"/>
        <pc:sldMkLst>
          <pc:docMk/>
          <pc:sldMk cId="4037853915" sldId="277"/>
        </pc:sldMkLst>
        <pc:spChg chg="mod">
          <ac:chgData name="Roderick Campbell" userId="0dbc48c5-a0fd-4c03-8ac2-8b8f475aa1cd" providerId="ADAL" clId="{DFD69FC4-0172-4CB7-AE48-C7DA37B3DA9A}" dt="2024-10-16T12:48:39.852" v="2016" actId="207"/>
          <ac:spMkLst>
            <pc:docMk/>
            <pc:sldMk cId="4037853915" sldId="277"/>
            <ac:spMk id="2" creationId="{FF4F87D1-718C-7F51-B92E-D66BE04D1074}"/>
          </ac:spMkLst>
        </pc:spChg>
        <pc:spChg chg="del">
          <ac:chgData name="Roderick Campbell" userId="0dbc48c5-a0fd-4c03-8ac2-8b8f475aa1cd" providerId="ADAL" clId="{DFD69FC4-0172-4CB7-AE48-C7DA37B3DA9A}" dt="2024-10-15T11:27:03.274" v="997" actId="478"/>
          <ac:spMkLst>
            <pc:docMk/>
            <pc:sldMk cId="4037853915" sldId="277"/>
            <ac:spMk id="3" creationId="{6FA210FF-3892-C1EE-2C23-09CED8941590}"/>
          </ac:spMkLst>
        </pc:spChg>
        <pc:picChg chg="add mod">
          <ac:chgData name="Roderick Campbell" userId="0dbc48c5-a0fd-4c03-8ac2-8b8f475aa1cd" providerId="ADAL" clId="{DFD69FC4-0172-4CB7-AE48-C7DA37B3DA9A}" dt="2024-10-15T11:28:14.444" v="1000" actId="14100"/>
          <ac:picMkLst>
            <pc:docMk/>
            <pc:sldMk cId="4037853915" sldId="277"/>
            <ac:picMk id="5" creationId="{F2765B82-15D7-8211-DC29-231B20DEBBC0}"/>
          </ac:picMkLst>
        </pc:picChg>
        <pc:picChg chg="add mod">
          <ac:chgData name="Roderick Campbell" userId="0dbc48c5-a0fd-4c03-8ac2-8b8f475aa1cd" providerId="ADAL" clId="{DFD69FC4-0172-4CB7-AE48-C7DA37B3DA9A}" dt="2024-10-16T12:03:41.959" v="1891" actId="1076"/>
          <ac:picMkLst>
            <pc:docMk/>
            <pc:sldMk cId="4037853915" sldId="277"/>
            <ac:picMk id="6" creationId="{44BD7E75-334E-C565-3CF3-1DF552519DCC}"/>
          </ac:picMkLst>
        </pc:picChg>
      </pc:sldChg>
      <pc:sldChg chg="addSp delSp modSp add mod">
        <pc:chgData name="Roderick Campbell" userId="0dbc48c5-a0fd-4c03-8ac2-8b8f475aa1cd" providerId="ADAL" clId="{DFD69FC4-0172-4CB7-AE48-C7DA37B3DA9A}" dt="2024-10-16T12:48:52.569" v="2019"/>
        <pc:sldMkLst>
          <pc:docMk/>
          <pc:sldMk cId="2636353576" sldId="278"/>
        </pc:sldMkLst>
        <pc:spChg chg="del">
          <ac:chgData name="Roderick Campbell" userId="0dbc48c5-a0fd-4c03-8ac2-8b8f475aa1cd" providerId="ADAL" clId="{DFD69FC4-0172-4CB7-AE48-C7DA37B3DA9A}" dt="2024-10-16T12:48:47.695" v="2017" actId="478"/>
          <ac:spMkLst>
            <pc:docMk/>
            <pc:sldMk cId="2636353576" sldId="278"/>
            <ac:spMk id="2" creationId="{FF4F87D1-718C-7F51-B92E-D66BE04D1074}"/>
          </ac:spMkLst>
        </pc:spChg>
        <pc:spChg chg="add del mod">
          <ac:chgData name="Roderick Campbell" userId="0dbc48c5-a0fd-4c03-8ac2-8b8f475aa1cd" providerId="ADAL" clId="{DFD69FC4-0172-4CB7-AE48-C7DA37B3DA9A}" dt="2024-10-16T12:48:51.938" v="2018" actId="478"/>
          <ac:spMkLst>
            <pc:docMk/>
            <pc:sldMk cId="2636353576" sldId="278"/>
            <ac:spMk id="8" creationId="{A719C4FD-CA3F-7658-C637-5869F4B8A406}"/>
          </ac:spMkLst>
        </pc:spChg>
        <pc:spChg chg="add mod">
          <ac:chgData name="Roderick Campbell" userId="0dbc48c5-a0fd-4c03-8ac2-8b8f475aa1cd" providerId="ADAL" clId="{DFD69FC4-0172-4CB7-AE48-C7DA37B3DA9A}" dt="2024-10-16T12:48:52.569" v="2019"/>
          <ac:spMkLst>
            <pc:docMk/>
            <pc:sldMk cId="2636353576" sldId="278"/>
            <ac:spMk id="9" creationId="{A2A9E645-F29C-AC57-D0D2-79ECD2692413}"/>
          </ac:spMkLst>
        </pc:spChg>
        <pc:picChg chg="add mod">
          <ac:chgData name="Roderick Campbell" userId="0dbc48c5-a0fd-4c03-8ac2-8b8f475aa1cd" providerId="ADAL" clId="{DFD69FC4-0172-4CB7-AE48-C7DA37B3DA9A}" dt="2024-10-15T11:29:24.944" v="1006" actId="14100"/>
          <ac:picMkLst>
            <pc:docMk/>
            <pc:sldMk cId="2636353576" sldId="278"/>
            <ac:picMk id="4" creationId="{C7D9D73E-557A-9855-9C28-D4ABEDEFD9A8}"/>
          </ac:picMkLst>
        </pc:picChg>
        <pc:picChg chg="add mod">
          <ac:chgData name="Roderick Campbell" userId="0dbc48c5-a0fd-4c03-8ac2-8b8f475aa1cd" providerId="ADAL" clId="{DFD69FC4-0172-4CB7-AE48-C7DA37B3DA9A}" dt="2024-10-16T12:03:50.373" v="1892"/>
          <ac:picMkLst>
            <pc:docMk/>
            <pc:sldMk cId="2636353576" sldId="278"/>
            <ac:picMk id="6" creationId="{03A86464-D966-B29A-9A53-23EC5CE5E6D7}"/>
          </ac:picMkLst>
        </pc:picChg>
      </pc:sldChg>
      <pc:sldChg chg="addSp delSp modSp add mod">
        <pc:chgData name="Roderick Campbell" userId="0dbc48c5-a0fd-4c03-8ac2-8b8f475aa1cd" providerId="ADAL" clId="{DFD69FC4-0172-4CB7-AE48-C7DA37B3DA9A}" dt="2024-10-16T12:49:03.170" v="2022"/>
        <pc:sldMkLst>
          <pc:docMk/>
          <pc:sldMk cId="3347530936" sldId="279"/>
        </pc:sldMkLst>
        <pc:spChg chg="del">
          <ac:chgData name="Roderick Campbell" userId="0dbc48c5-a0fd-4c03-8ac2-8b8f475aa1cd" providerId="ADAL" clId="{DFD69FC4-0172-4CB7-AE48-C7DA37B3DA9A}" dt="2024-10-16T12:48:58.967" v="2020" actId="478"/>
          <ac:spMkLst>
            <pc:docMk/>
            <pc:sldMk cId="3347530936" sldId="279"/>
            <ac:spMk id="2" creationId="{FF4F87D1-718C-7F51-B92E-D66BE04D1074}"/>
          </ac:spMkLst>
        </pc:spChg>
        <pc:spChg chg="add mod">
          <ac:chgData name="Roderick Campbell" userId="0dbc48c5-a0fd-4c03-8ac2-8b8f475aa1cd" providerId="ADAL" clId="{DFD69FC4-0172-4CB7-AE48-C7DA37B3DA9A}" dt="2024-10-15T12:17:02.606" v="1321" actId="20577"/>
          <ac:spMkLst>
            <pc:docMk/>
            <pc:sldMk cId="3347530936" sldId="279"/>
            <ac:spMk id="3" creationId="{AA2188A5-5A84-34C0-B20D-B72DB86EBF77}"/>
          </ac:spMkLst>
        </pc:spChg>
        <pc:spChg chg="add del mod">
          <ac:chgData name="Roderick Campbell" userId="0dbc48c5-a0fd-4c03-8ac2-8b8f475aa1cd" providerId="ADAL" clId="{DFD69FC4-0172-4CB7-AE48-C7DA37B3DA9A}" dt="2024-10-16T12:49:01.495" v="2021" actId="478"/>
          <ac:spMkLst>
            <pc:docMk/>
            <pc:sldMk cId="3347530936" sldId="279"/>
            <ac:spMk id="7" creationId="{0517F895-6BD2-79E3-086F-1B9E9CA8D283}"/>
          </ac:spMkLst>
        </pc:spChg>
        <pc:spChg chg="add mod">
          <ac:chgData name="Roderick Campbell" userId="0dbc48c5-a0fd-4c03-8ac2-8b8f475aa1cd" providerId="ADAL" clId="{DFD69FC4-0172-4CB7-AE48-C7DA37B3DA9A}" dt="2024-10-16T12:49:03.170" v="2022"/>
          <ac:spMkLst>
            <pc:docMk/>
            <pc:sldMk cId="3347530936" sldId="279"/>
            <ac:spMk id="8" creationId="{E0094DA4-1381-8456-85D1-DFED30666EA7}"/>
          </ac:spMkLst>
        </pc:spChg>
        <pc:picChg chg="add mod">
          <ac:chgData name="Roderick Campbell" userId="0dbc48c5-a0fd-4c03-8ac2-8b8f475aa1cd" providerId="ADAL" clId="{DFD69FC4-0172-4CB7-AE48-C7DA37B3DA9A}" dt="2024-10-16T12:03:54.392" v="1893"/>
          <ac:picMkLst>
            <pc:docMk/>
            <pc:sldMk cId="3347530936" sldId="279"/>
            <ac:picMk id="4" creationId="{37D90EE2-67C0-F372-08CB-054662B8A784}"/>
          </ac:picMkLst>
        </pc:picChg>
      </pc:sldChg>
      <pc:sldChg chg="addSp delSp modSp add mod setBg">
        <pc:chgData name="Roderick Campbell" userId="0dbc48c5-a0fd-4c03-8ac2-8b8f475aa1cd" providerId="ADAL" clId="{DFD69FC4-0172-4CB7-AE48-C7DA37B3DA9A}" dt="2024-10-16T12:49:14.113" v="2025"/>
        <pc:sldMkLst>
          <pc:docMk/>
          <pc:sldMk cId="290932802" sldId="280"/>
        </pc:sldMkLst>
        <pc:spChg chg="del mod">
          <ac:chgData name="Roderick Campbell" userId="0dbc48c5-a0fd-4c03-8ac2-8b8f475aa1cd" providerId="ADAL" clId="{DFD69FC4-0172-4CB7-AE48-C7DA37B3DA9A}" dt="2024-10-16T12:49:09.054" v="2023" actId="478"/>
          <ac:spMkLst>
            <pc:docMk/>
            <pc:sldMk cId="290932802" sldId="280"/>
            <ac:spMk id="2" creationId="{FF4F87D1-718C-7F51-B92E-D66BE04D1074}"/>
          </ac:spMkLst>
        </pc:spChg>
        <pc:spChg chg="add del mod">
          <ac:chgData name="Roderick Campbell" userId="0dbc48c5-a0fd-4c03-8ac2-8b8f475aa1cd" providerId="ADAL" clId="{DFD69FC4-0172-4CB7-AE48-C7DA37B3DA9A}" dt="2024-10-16T12:49:13.291" v="2024" actId="478"/>
          <ac:spMkLst>
            <pc:docMk/>
            <pc:sldMk cId="290932802" sldId="280"/>
            <ac:spMk id="9" creationId="{20958CD7-9259-71A2-4974-259DA3CD21D5}"/>
          </ac:spMkLst>
        </pc:spChg>
        <pc:spChg chg="add mod">
          <ac:chgData name="Roderick Campbell" userId="0dbc48c5-a0fd-4c03-8ac2-8b8f475aa1cd" providerId="ADAL" clId="{DFD69FC4-0172-4CB7-AE48-C7DA37B3DA9A}" dt="2024-10-16T12:49:14.113" v="2025"/>
          <ac:spMkLst>
            <pc:docMk/>
            <pc:sldMk cId="290932802" sldId="280"/>
            <ac:spMk id="10" creationId="{41A1F937-4A05-FD51-44F4-976A7648F1CE}"/>
          </ac:spMkLst>
        </pc:spChg>
        <pc:spChg chg="add del">
          <ac:chgData name="Roderick Campbell" userId="0dbc48c5-a0fd-4c03-8ac2-8b8f475aa1cd" providerId="ADAL" clId="{DFD69FC4-0172-4CB7-AE48-C7DA37B3DA9A}" dt="2024-10-15T11:53:52.906" v="1233" actId="26606"/>
          <ac:spMkLst>
            <pc:docMk/>
            <pc:sldMk cId="290932802" sldId="280"/>
            <ac:spMk id="13" creationId="{C4879EFC-8E62-4E00-973C-C45EE9EC676D}"/>
          </ac:spMkLst>
        </pc:spChg>
        <pc:spChg chg="add del">
          <ac:chgData name="Roderick Campbell" userId="0dbc48c5-a0fd-4c03-8ac2-8b8f475aa1cd" providerId="ADAL" clId="{DFD69FC4-0172-4CB7-AE48-C7DA37B3DA9A}" dt="2024-10-15T11:53:52.906" v="1233" actId="26606"/>
          <ac:spMkLst>
            <pc:docMk/>
            <pc:sldMk cId="290932802" sldId="280"/>
            <ac:spMk id="15" creationId="{D6A9C53F-5F90-40A5-8C85-5412D39C8C68}"/>
          </ac:spMkLst>
        </pc:spChg>
        <pc:picChg chg="add mod">
          <ac:chgData name="Roderick Campbell" userId="0dbc48c5-a0fd-4c03-8ac2-8b8f475aa1cd" providerId="ADAL" clId="{DFD69FC4-0172-4CB7-AE48-C7DA37B3DA9A}" dt="2024-10-15T11:53:52.906" v="1233" actId="26606"/>
          <ac:picMkLst>
            <pc:docMk/>
            <pc:sldMk cId="290932802" sldId="280"/>
            <ac:picMk id="4" creationId="{3B279471-BA6C-5017-117B-2852431B93BF}"/>
          </ac:picMkLst>
        </pc:picChg>
        <pc:picChg chg="del">
          <ac:chgData name="Roderick Campbell" userId="0dbc48c5-a0fd-4c03-8ac2-8b8f475aa1cd" providerId="ADAL" clId="{DFD69FC4-0172-4CB7-AE48-C7DA37B3DA9A}" dt="2024-10-15T11:45:15.078" v="1209" actId="478"/>
          <ac:picMkLst>
            <pc:docMk/>
            <pc:sldMk cId="290932802" sldId="280"/>
            <ac:picMk id="5" creationId="{F2765B82-15D7-8211-DC29-231B20DEBBC0}"/>
          </ac:picMkLst>
        </pc:picChg>
        <pc:picChg chg="add mod">
          <ac:chgData name="Roderick Campbell" userId="0dbc48c5-a0fd-4c03-8ac2-8b8f475aa1cd" providerId="ADAL" clId="{DFD69FC4-0172-4CB7-AE48-C7DA37B3DA9A}" dt="2024-10-16T12:04:07.671" v="1895" actId="1076"/>
          <ac:picMkLst>
            <pc:docMk/>
            <pc:sldMk cId="290932802" sldId="280"/>
            <ac:picMk id="6" creationId="{F36FAF27-9DF7-5B54-5992-F1D6B0802D23}"/>
          </ac:picMkLst>
        </pc:picChg>
        <pc:picChg chg="add mod">
          <ac:chgData name="Roderick Campbell" userId="0dbc48c5-a0fd-4c03-8ac2-8b8f475aa1cd" providerId="ADAL" clId="{DFD69FC4-0172-4CB7-AE48-C7DA37B3DA9A}" dt="2024-10-15T11:53:52.906" v="1233" actId="26606"/>
          <ac:picMkLst>
            <pc:docMk/>
            <pc:sldMk cId="290932802" sldId="280"/>
            <ac:picMk id="8" creationId="{A44B39C4-22B8-0DF0-24A8-FEBF91A8F0F1}"/>
          </ac:picMkLst>
        </pc:picChg>
      </pc:sldChg>
      <pc:sldChg chg="addSp delSp modSp add mod">
        <pc:chgData name="Roderick Campbell" userId="0dbc48c5-a0fd-4c03-8ac2-8b8f475aa1cd" providerId="ADAL" clId="{DFD69FC4-0172-4CB7-AE48-C7DA37B3DA9A}" dt="2024-10-16T12:10:17.731" v="1969"/>
        <pc:sldMkLst>
          <pc:docMk/>
          <pc:sldMk cId="3129919807" sldId="281"/>
        </pc:sldMkLst>
        <pc:spChg chg="del">
          <ac:chgData name="Roderick Campbell" userId="0dbc48c5-a0fd-4c03-8ac2-8b8f475aa1cd" providerId="ADAL" clId="{DFD69FC4-0172-4CB7-AE48-C7DA37B3DA9A}" dt="2024-10-16T12:10:12.470" v="1967" actId="478"/>
          <ac:spMkLst>
            <pc:docMk/>
            <pc:sldMk cId="3129919807" sldId="281"/>
            <ac:spMk id="2" creationId="{D3369674-EABA-5B5B-4405-980C9B062516}"/>
          </ac:spMkLst>
        </pc:spChg>
        <pc:spChg chg="del">
          <ac:chgData name="Roderick Campbell" userId="0dbc48c5-a0fd-4c03-8ac2-8b8f475aa1cd" providerId="ADAL" clId="{DFD69FC4-0172-4CB7-AE48-C7DA37B3DA9A}" dt="2024-10-15T11:50:32.989" v="1215" actId="478"/>
          <ac:spMkLst>
            <pc:docMk/>
            <pc:sldMk cId="3129919807" sldId="281"/>
            <ac:spMk id="5" creationId="{225B92C4-1F36-5D07-DEA9-308A043547F9}"/>
          </ac:spMkLst>
        </pc:spChg>
        <pc:spChg chg="add del mod">
          <ac:chgData name="Roderick Campbell" userId="0dbc48c5-a0fd-4c03-8ac2-8b8f475aa1cd" providerId="ADAL" clId="{DFD69FC4-0172-4CB7-AE48-C7DA37B3DA9A}" dt="2024-10-16T12:10:16.887" v="1968" actId="478"/>
          <ac:spMkLst>
            <pc:docMk/>
            <pc:sldMk cId="3129919807" sldId="281"/>
            <ac:spMk id="9" creationId="{56D144ED-193D-FD7D-0D69-0B1E119265CD}"/>
          </ac:spMkLst>
        </pc:spChg>
        <pc:spChg chg="add mod">
          <ac:chgData name="Roderick Campbell" userId="0dbc48c5-a0fd-4c03-8ac2-8b8f475aa1cd" providerId="ADAL" clId="{DFD69FC4-0172-4CB7-AE48-C7DA37B3DA9A}" dt="2024-10-16T12:10:17.731" v="1969"/>
          <ac:spMkLst>
            <pc:docMk/>
            <pc:sldMk cId="3129919807" sldId="281"/>
            <ac:spMk id="10" creationId="{783DBD9F-DAB9-5D62-FF66-510ECEA15821}"/>
          </ac:spMkLst>
        </pc:spChg>
        <pc:graphicFrameChg chg="del">
          <ac:chgData name="Roderick Campbell" userId="0dbc48c5-a0fd-4c03-8ac2-8b8f475aa1cd" providerId="ADAL" clId="{DFD69FC4-0172-4CB7-AE48-C7DA37B3DA9A}" dt="2024-10-15T11:50:29.839" v="1214" actId="478"/>
          <ac:graphicFrameMkLst>
            <pc:docMk/>
            <pc:sldMk cId="3129919807" sldId="281"/>
            <ac:graphicFrameMk id="4" creationId="{5F3ABBDE-5C94-4321-B9D0-619BB3855FD4}"/>
          </ac:graphicFrameMkLst>
        </pc:graphicFrameChg>
        <pc:picChg chg="add mod">
          <ac:chgData name="Roderick Campbell" userId="0dbc48c5-a0fd-4c03-8ac2-8b8f475aa1cd" providerId="ADAL" clId="{DFD69FC4-0172-4CB7-AE48-C7DA37B3DA9A}" dt="2024-10-15T11:51:33.906" v="1225" actId="14100"/>
          <ac:picMkLst>
            <pc:docMk/>
            <pc:sldMk cId="3129919807" sldId="281"/>
            <ac:picMk id="6" creationId="{403525D5-FD96-5C85-5B9E-042DFBD6DA17}"/>
          </ac:picMkLst>
        </pc:picChg>
        <pc:picChg chg="add mod">
          <ac:chgData name="Roderick Campbell" userId="0dbc48c5-a0fd-4c03-8ac2-8b8f475aa1cd" providerId="ADAL" clId="{DFD69FC4-0172-4CB7-AE48-C7DA37B3DA9A}" dt="2024-10-16T12:03:02.997" v="1882"/>
          <ac:picMkLst>
            <pc:docMk/>
            <pc:sldMk cId="3129919807" sldId="281"/>
            <ac:picMk id="7" creationId="{B1600D5B-0B25-BF6D-F26B-1E071370EC31}"/>
          </ac:picMkLst>
        </pc:picChg>
      </pc:sldChg>
      <pc:sldChg chg="addSp delSp modSp add mod">
        <pc:chgData name="Roderick Campbell" userId="0dbc48c5-a0fd-4c03-8ac2-8b8f475aa1cd" providerId="ADAL" clId="{DFD69FC4-0172-4CB7-AE48-C7DA37B3DA9A}" dt="2024-10-16T12:49:31.560" v="2028"/>
        <pc:sldMkLst>
          <pc:docMk/>
          <pc:sldMk cId="359197319" sldId="282"/>
        </pc:sldMkLst>
        <pc:spChg chg="del">
          <ac:chgData name="Roderick Campbell" userId="0dbc48c5-a0fd-4c03-8ac2-8b8f475aa1cd" providerId="ADAL" clId="{DFD69FC4-0172-4CB7-AE48-C7DA37B3DA9A}" dt="2024-10-16T12:49:25.757" v="2026" actId="478"/>
          <ac:spMkLst>
            <pc:docMk/>
            <pc:sldMk cId="359197319" sldId="282"/>
            <ac:spMk id="2" creationId="{FF4F87D1-718C-7F51-B92E-D66BE04D1074}"/>
          </ac:spMkLst>
        </pc:spChg>
        <pc:spChg chg="add del mod">
          <ac:chgData name="Roderick Campbell" userId="0dbc48c5-a0fd-4c03-8ac2-8b8f475aa1cd" providerId="ADAL" clId="{DFD69FC4-0172-4CB7-AE48-C7DA37B3DA9A}" dt="2024-10-16T12:49:30.144" v="2027" actId="478"/>
          <ac:spMkLst>
            <pc:docMk/>
            <pc:sldMk cId="359197319" sldId="282"/>
            <ac:spMk id="9" creationId="{7D9BCF2B-FEF5-5716-F37C-45927FD470A6}"/>
          </ac:spMkLst>
        </pc:spChg>
        <pc:spChg chg="add mod">
          <ac:chgData name="Roderick Campbell" userId="0dbc48c5-a0fd-4c03-8ac2-8b8f475aa1cd" providerId="ADAL" clId="{DFD69FC4-0172-4CB7-AE48-C7DA37B3DA9A}" dt="2024-10-16T12:49:31.560" v="2028"/>
          <ac:spMkLst>
            <pc:docMk/>
            <pc:sldMk cId="359197319" sldId="282"/>
            <ac:spMk id="10" creationId="{50C31CE3-26A9-3F99-01A6-FD3158D9055F}"/>
          </ac:spMkLst>
        </pc:spChg>
        <pc:picChg chg="del">
          <ac:chgData name="Roderick Campbell" userId="0dbc48c5-a0fd-4c03-8ac2-8b8f475aa1cd" providerId="ADAL" clId="{DFD69FC4-0172-4CB7-AE48-C7DA37B3DA9A}" dt="2024-10-15T11:59:37.173" v="1235" actId="478"/>
          <ac:picMkLst>
            <pc:docMk/>
            <pc:sldMk cId="359197319" sldId="282"/>
            <ac:picMk id="4" creationId="{3B279471-BA6C-5017-117B-2852431B93BF}"/>
          </ac:picMkLst>
        </pc:picChg>
        <pc:picChg chg="add mod">
          <ac:chgData name="Roderick Campbell" userId="0dbc48c5-a0fd-4c03-8ac2-8b8f475aa1cd" providerId="ADAL" clId="{DFD69FC4-0172-4CB7-AE48-C7DA37B3DA9A}" dt="2024-10-15T11:59:55.306" v="1237" actId="1076"/>
          <ac:picMkLst>
            <pc:docMk/>
            <pc:sldMk cId="359197319" sldId="282"/>
            <ac:picMk id="5" creationId="{FFB72419-A00F-6C5F-8B3C-4BCE613FF9EA}"/>
          </ac:picMkLst>
        </pc:picChg>
        <pc:picChg chg="add mod">
          <ac:chgData name="Roderick Campbell" userId="0dbc48c5-a0fd-4c03-8ac2-8b8f475aa1cd" providerId="ADAL" clId="{DFD69FC4-0172-4CB7-AE48-C7DA37B3DA9A}" dt="2024-10-16T12:04:15.649" v="1896"/>
          <ac:picMkLst>
            <pc:docMk/>
            <pc:sldMk cId="359197319" sldId="282"/>
            <ac:picMk id="6" creationId="{7CC07FAF-57A1-D9DB-53D9-AED085404369}"/>
          </ac:picMkLst>
        </pc:picChg>
      </pc:sldChg>
      <pc:sldChg chg="add del">
        <pc:chgData name="Roderick Campbell" userId="0dbc48c5-a0fd-4c03-8ac2-8b8f475aa1cd" providerId="ADAL" clId="{DFD69FC4-0172-4CB7-AE48-C7DA37B3DA9A}" dt="2024-10-15T11:51:10.689" v="1221" actId="47"/>
        <pc:sldMkLst>
          <pc:docMk/>
          <pc:sldMk cId="2060635324" sldId="282"/>
        </pc:sldMkLst>
      </pc:sldChg>
      <pc:sldChg chg="add del">
        <pc:chgData name="Roderick Campbell" userId="0dbc48c5-a0fd-4c03-8ac2-8b8f475aa1cd" providerId="ADAL" clId="{DFD69FC4-0172-4CB7-AE48-C7DA37B3DA9A}" dt="2024-10-15T11:50:37.439" v="1217"/>
        <pc:sldMkLst>
          <pc:docMk/>
          <pc:sldMk cId="2685264768" sldId="282"/>
        </pc:sldMkLst>
      </pc:sldChg>
      <pc:sldChg chg="add del">
        <pc:chgData name="Roderick Campbell" userId="0dbc48c5-a0fd-4c03-8ac2-8b8f475aa1cd" providerId="ADAL" clId="{DFD69FC4-0172-4CB7-AE48-C7DA37B3DA9A}" dt="2024-10-15T11:51:03.839" v="1219"/>
        <pc:sldMkLst>
          <pc:docMk/>
          <pc:sldMk cId="2886699691" sldId="282"/>
        </pc:sldMkLst>
      </pc:sldChg>
      <pc:sldChg chg="addSp delSp modSp add mod">
        <pc:chgData name="Roderick Campbell" userId="0dbc48c5-a0fd-4c03-8ac2-8b8f475aa1cd" providerId="ADAL" clId="{DFD69FC4-0172-4CB7-AE48-C7DA37B3DA9A}" dt="2024-10-16T12:50:36.428" v="2056" actId="14100"/>
        <pc:sldMkLst>
          <pc:docMk/>
          <pc:sldMk cId="3220573267" sldId="283"/>
        </pc:sldMkLst>
        <pc:spChg chg="mod">
          <ac:chgData name="Roderick Campbell" userId="0dbc48c5-a0fd-4c03-8ac2-8b8f475aa1cd" providerId="ADAL" clId="{DFD69FC4-0172-4CB7-AE48-C7DA37B3DA9A}" dt="2024-10-16T12:50:36.428" v="2056" actId="14100"/>
          <ac:spMkLst>
            <pc:docMk/>
            <pc:sldMk cId="3220573267" sldId="283"/>
            <ac:spMk id="2" creationId="{FF4F87D1-718C-7F51-B92E-D66BE04D1074}"/>
          </ac:spMkLst>
        </pc:spChg>
        <pc:spChg chg="add del mod">
          <ac:chgData name="Roderick Campbell" userId="0dbc48c5-a0fd-4c03-8ac2-8b8f475aa1cd" providerId="ADAL" clId="{DFD69FC4-0172-4CB7-AE48-C7DA37B3DA9A}" dt="2024-10-15T12:08:23.276" v="1250" actId="478"/>
          <ac:spMkLst>
            <pc:docMk/>
            <pc:sldMk cId="3220573267" sldId="283"/>
            <ac:spMk id="4" creationId="{23F43D61-C1BE-028A-6A3A-9D2693135E0D}"/>
          </ac:spMkLst>
        </pc:spChg>
        <pc:spChg chg="add del mod">
          <ac:chgData name="Roderick Campbell" userId="0dbc48c5-a0fd-4c03-8ac2-8b8f475aa1cd" providerId="ADAL" clId="{DFD69FC4-0172-4CB7-AE48-C7DA37B3DA9A}" dt="2024-10-15T12:09:14.756" v="1258" actId="478"/>
          <ac:spMkLst>
            <pc:docMk/>
            <pc:sldMk cId="3220573267" sldId="283"/>
            <ac:spMk id="6" creationId="{5D36B667-2BAA-C2FE-7399-A770EBE4A3DF}"/>
          </ac:spMkLst>
        </pc:spChg>
        <pc:spChg chg="add mod">
          <ac:chgData name="Roderick Campbell" userId="0dbc48c5-a0fd-4c03-8ac2-8b8f475aa1cd" providerId="ADAL" clId="{DFD69FC4-0172-4CB7-AE48-C7DA37B3DA9A}" dt="2024-10-15T12:09:58.617" v="1262" actId="14100"/>
          <ac:spMkLst>
            <pc:docMk/>
            <pc:sldMk cId="3220573267" sldId="283"/>
            <ac:spMk id="7" creationId="{2F988D27-1240-27D2-136D-9C3871CC49EB}"/>
          </ac:spMkLst>
        </pc:spChg>
        <pc:spChg chg="add mod">
          <ac:chgData name="Roderick Campbell" userId="0dbc48c5-a0fd-4c03-8ac2-8b8f475aa1cd" providerId="ADAL" clId="{DFD69FC4-0172-4CB7-AE48-C7DA37B3DA9A}" dt="2024-10-15T12:11:05.581" v="1269" actId="14100"/>
          <ac:spMkLst>
            <pc:docMk/>
            <pc:sldMk cId="3220573267" sldId="283"/>
            <ac:spMk id="9" creationId="{57822CD4-E0F9-F35C-814A-84497CCCC39D}"/>
          </ac:spMkLst>
        </pc:spChg>
        <pc:picChg chg="add mod">
          <ac:chgData name="Roderick Campbell" userId="0dbc48c5-a0fd-4c03-8ac2-8b8f475aa1cd" providerId="ADAL" clId="{DFD69FC4-0172-4CB7-AE48-C7DA37B3DA9A}" dt="2024-10-15T12:10:46.806" v="1265" actId="1076"/>
          <ac:picMkLst>
            <pc:docMk/>
            <pc:sldMk cId="3220573267" sldId="283"/>
            <ac:picMk id="3" creationId="{CC32CC92-CB86-234A-79A2-19E561F76DBF}"/>
          </ac:picMkLst>
        </pc:picChg>
        <pc:picChg chg="del">
          <ac:chgData name="Roderick Campbell" userId="0dbc48c5-a0fd-4c03-8ac2-8b8f475aa1cd" providerId="ADAL" clId="{DFD69FC4-0172-4CB7-AE48-C7DA37B3DA9A}" dt="2024-10-15T12:06:38.276" v="1239" actId="478"/>
          <ac:picMkLst>
            <pc:docMk/>
            <pc:sldMk cId="3220573267" sldId="283"/>
            <ac:picMk id="5" creationId="{FFB72419-A00F-6C5F-8B3C-4BCE613FF9EA}"/>
          </ac:picMkLst>
        </pc:picChg>
        <pc:picChg chg="del">
          <ac:chgData name="Roderick Campbell" userId="0dbc48c5-a0fd-4c03-8ac2-8b8f475aa1cd" providerId="ADAL" clId="{DFD69FC4-0172-4CB7-AE48-C7DA37B3DA9A}" dt="2024-10-15T12:06:38.839" v="1240" actId="478"/>
          <ac:picMkLst>
            <pc:docMk/>
            <pc:sldMk cId="3220573267" sldId="283"/>
            <ac:picMk id="8" creationId="{A44B39C4-22B8-0DF0-24A8-FEBF91A8F0F1}"/>
          </ac:picMkLst>
        </pc:picChg>
        <pc:picChg chg="add mod">
          <ac:chgData name="Roderick Campbell" userId="0dbc48c5-a0fd-4c03-8ac2-8b8f475aa1cd" providerId="ADAL" clId="{DFD69FC4-0172-4CB7-AE48-C7DA37B3DA9A}" dt="2024-10-16T12:04:20.544" v="1898" actId="14100"/>
          <ac:picMkLst>
            <pc:docMk/>
            <pc:sldMk cId="3220573267" sldId="283"/>
            <ac:picMk id="10" creationId="{BCE2257D-4678-B4B5-9A53-A2E5B1ED9AE1}"/>
          </ac:picMkLst>
        </pc:picChg>
      </pc:sldChg>
      <pc:sldChg chg="addSp delSp modSp add mod">
        <pc:chgData name="Roderick Campbell" userId="0dbc48c5-a0fd-4c03-8ac2-8b8f475aa1cd" providerId="ADAL" clId="{DFD69FC4-0172-4CB7-AE48-C7DA37B3DA9A}" dt="2024-10-16T12:50:50.201" v="2059" actId="478"/>
        <pc:sldMkLst>
          <pc:docMk/>
          <pc:sldMk cId="1400168443" sldId="284"/>
        </pc:sldMkLst>
        <pc:spChg chg="del">
          <ac:chgData name="Roderick Campbell" userId="0dbc48c5-a0fd-4c03-8ac2-8b8f475aa1cd" providerId="ADAL" clId="{DFD69FC4-0172-4CB7-AE48-C7DA37B3DA9A}" dt="2024-10-16T12:50:46.826" v="2058" actId="478"/>
          <ac:spMkLst>
            <pc:docMk/>
            <pc:sldMk cId="1400168443" sldId="284"/>
            <ac:spMk id="2" creationId="{FF4F87D1-718C-7F51-B92E-D66BE04D1074}"/>
          </ac:spMkLst>
        </pc:spChg>
        <pc:spChg chg="add mod">
          <ac:chgData name="Roderick Campbell" userId="0dbc48c5-a0fd-4c03-8ac2-8b8f475aa1cd" providerId="ADAL" clId="{DFD69FC4-0172-4CB7-AE48-C7DA37B3DA9A}" dt="2024-10-16T12:50:43.176" v="2057"/>
          <ac:spMkLst>
            <pc:docMk/>
            <pc:sldMk cId="1400168443" sldId="284"/>
            <ac:spMk id="5" creationId="{ADED7B18-3AFE-69F6-E7DA-D9FD802650DF}"/>
          </ac:spMkLst>
        </pc:spChg>
        <pc:spChg chg="del">
          <ac:chgData name="Roderick Campbell" userId="0dbc48c5-a0fd-4c03-8ac2-8b8f475aa1cd" providerId="ADAL" clId="{DFD69FC4-0172-4CB7-AE48-C7DA37B3DA9A}" dt="2024-10-15T12:13:52.920" v="1306" actId="478"/>
          <ac:spMkLst>
            <pc:docMk/>
            <pc:sldMk cId="1400168443" sldId="284"/>
            <ac:spMk id="7" creationId="{2F988D27-1240-27D2-136D-9C3871CC49EB}"/>
          </ac:spMkLst>
        </pc:spChg>
        <pc:spChg chg="add del mod">
          <ac:chgData name="Roderick Campbell" userId="0dbc48c5-a0fd-4c03-8ac2-8b8f475aa1cd" providerId="ADAL" clId="{DFD69FC4-0172-4CB7-AE48-C7DA37B3DA9A}" dt="2024-10-16T12:50:50.201" v="2059" actId="478"/>
          <ac:spMkLst>
            <pc:docMk/>
            <pc:sldMk cId="1400168443" sldId="284"/>
            <ac:spMk id="8" creationId="{214B9461-A584-B2ED-0D5A-161B97804E8A}"/>
          </ac:spMkLst>
        </pc:spChg>
        <pc:spChg chg="del">
          <ac:chgData name="Roderick Campbell" userId="0dbc48c5-a0fd-4c03-8ac2-8b8f475aa1cd" providerId="ADAL" clId="{DFD69FC4-0172-4CB7-AE48-C7DA37B3DA9A}" dt="2024-10-15T12:13:56.156" v="1307" actId="478"/>
          <ac:spMkLst>
            <pc:docMk/>
            <pc:sldMk cId="1400168443" sldId="284"/>
            <ac:spMk id="9" creationId="{57822CD4-E0F9-F35C-814A-84497CCCC39D}"/>
          </ac:spMkLst>
        </pc:spChg>
        <pc:picChg chg="add mod">
          <ac:chgData name="Roderick Campbell" userId="0dbc48c5-a0fd-4c03-8ac2-8b8f475aa1cd" providerId="ADAL" clId="{DFD69FC4-0172-4CB7-AE48-C7DA37B3DA9A}" dt="2024-10-16T12:04:24.487" v="1900" actId="14100"/>
          <ac:picMkLst>
            <pc:docMk/>
            <pc:sldMk cId="1400168443" sldId="284"/>
            <ac:picMk id="4" creationId="{82F446FF-396D-9E4D-C0A5-473DA2259D64}"/>
          </ac:picMkLst>
        </pc:picChg>
      </pc:sldChg>
      <pc:sldChg chg="addSp delSp modSp add mod">
        <pc:chgData name="Roderick Campbell" userId="0dbc48c5-a0fd-4c03-8ac2-8b8f475aa1cd" providerId="ADAL" clId="{DFD69FC4-0172-4CB7-AE48-C7DA37B3DA9A}" dt="2024-10-16T12:55:46.516" v="2066" actId="27636"/>
        <pc:sldMkLst>
          <pc:docMk/>
          <pc:sldMk cId="4012807409" sldId="285"/>
        </pc:sldMkLst>
        <pc:spChg chg="del">
          <ac:chgData name="Roderick Campbell" userId="0dbc48c5-a0fd-4c03-8ac2-8b8f475aa1cd" providerId="ADAL" clId="{DFD69FC4-0172-4CB7-AE48-C7DA37B3DA9A}" dt="2024-10-16T12:55:35.886" v="2062" actId="478"/>
          <ac:spMkLst>
            <pc:docMk/>
            <pc:sldMk cId="4012807409" sldId="285"/>
            <ac:spMk id="2" creationId="{FF4F87D1-718C-7F51-B92E-D66BE04D1074}"/>
          </ac:spMkLst>
        </pc:spChg>
        <pc:spChg chg="del">
          <ac:chgData name="Roderick Campbell" userId="0dbc48c5-a0fd-4c03-8ac2-8b8f475aa1cd" providerId="ADAL" clId="{DFD69FC4-0172-4CB7-AE48-C7DA37B3DA9A}" dt="2024-10-15T12:24:01.271" v="1323" actId="478"/>
          <ac:spMkLst>
            <pc:docMk/>
            <pc:sldMk cId="4012807409" sldId="285"/>
            <ac:spMk id="7" creationId="{2F988D27-1240-27D2-136D-9C3871CC49EB}"/>
          </ac:spMkLst>
        </pc:spChg>
        <pc:spChg chg="del">
          <ac:chgData name="Roderick Campbell" userId="0dbc48c5-a0fd-4c03-8ac2-8b8f475aa1cd" providerId="ADAL" clId="{DFD69FC4-0172-4CB7-AE48-C7DA37B3DA9A}" dt="2024-10-15T12:24:03.901" v="1324" actId="478"/>
          <ac:spMkLst>
            <pc:docMk/>
            <pc:sldMk cId="4012807409" sldId="285"/>
            <ac:spMk id="9" creationId="{57822CD4-E0F9-F35C-814A-84497CCCC39D}"/>
          </ac:spMkLst>
        </pc:spChg>
        <pc:spChg chg="add del mod">
          <ac:chgData name="Roderick Campbell" userId="0dbc48c5-a0fd-4c03-8ac2-8b8f475aa1cd" providerId="ADAL" clId="{DFD69FC4-0172-4CB7-AE48-C7DA37B3DA9A}" dt="2024-10-16T12:55:37.009" v="2063" actId="478"/>
          <ac:spMkLst>
            <pc:docMk/>
            <pc:sldMk cId="4012807409" sldId="285"/>
            <ac:spMk id="16" creationId="{2C8DC7FA-713C-7FC3-9F0C-FC6797BDD1E5}"/>
          </ac:spMkLst>
        </pc:spChg>
        <pc:spChg chg="add mod">
          <ac:chgData name="Roderick Campbell" userId="0dbc48c5-a0fd-4c03-8ac2-8b8f475aa1cd" providerId="ADAL" clId="{DFD69FC4-0172-4CB7-AE48-C7DA37B3DA9A}" dt="2024-10-16T12:55:46.516" v="2066" actId="27636"/>
          <ac:spMkLst>
            <pc:docMk/>
            <pc:sldMk cId="4012807409" sldId="285"/>
            <ac:spMk id="17" creationId="{7CA82F22-5B1C-3A65-1B66-9FB2BB235576}"/>
          </ac:spMkLst>
        </pc:spChg>
        <pc:picChg chg="add mod">
          <ac:chgData name="Roderick Campbell" userId="0dbc48c5-a0fd-4c03-8ac2-8b8f475aa1cd" providerId="ADAL" clId="{DFD69FC4-0172-4CB7-AE48-C7DA37B3DA9A}" dt="2024-10-15T12:25:01.932" v="1330" actId="1076"/>
          <ac:picMkLst>
            <pc:docMk/>
            <pc:sldMk cId="4012807409" sldId="285"/>
            <ac:picMk id="5" creationId="{AF52A264-F74F-3B9F-23D7-DCA542F9C668}"/>
          </ac:picMkLst>
        </pc:picChg>
        <pc:picChg chg="add mod">
          <ac:chgData name="Roderick Campbell" userId="0dbc48c5-a0fd-4c03-8ac2-8b8f475aa1cd" providerId="ADAL" clId="{DFD69FC4-0172-4CB7-AE48-C7DA37B3DA9A}" dt="2024-10-15T12:25:35.005" v="1333" actId="1076"/>
          <ac:picMkLst>
            <pc:docMk/>
            <pc:sldMk cId="4012807409" sldId="285"/>
            <ac:picMk id="8" creationId="{A3A6D9D5-1D3F-DBE3-92B1-A0DC1A08C97C}"/>
          </ac:picMkLst>
        </pc:picChg>
        <pc:picChg chg="add mod">
          <ac:chgData name="Roderick Campbell" userId="0dbc48c5-a0fd-4c03-8ac2-8b8f475aa1cd" providerId="ADAL" clId="{DFD69FC4-0172-4CB7-AE48-C7DA37B3DA9A}" dt="2024-10-15T12:26:54.420" v="1337" actId="1076"/>
          <ac:picMkLst>
            <pc:docMk/>
            <pc:sldMk cId="4012807409" sldId="285"/>
            <ac:picMk id="11" creationId="{1FDDCEF1-3F06-B0C3-6154-A56EFF17214E}"/>
          </ac:picMkLst>
        </pc:picChg>
        <pc:picChg chg="add mod">
          <ac:chgData name="Roderick Campbell" userId="0dbc48c5-a0fd-4c03-8ac2-8b8f475aa1cd" providerId="ADAL" clId="{DFD69FC4-0172-4CB7-AE48-C7DA37B3DA9A}" dt="2024-10-15T12:27:17.700" v="1340" actId="1076"/>
          <ac:picMkLst>
            <pc:docMk/>
            <pc:sldMk cId="4012807409" sldId="285"/>
            <ac:picMk id="13" creationId="{B5589B55-FDC3-03CB-9E7D-CA4EFD7DE10A}"/>
          </ac:picMkLst>
        </pc:picChg>
        <pc:picChg chg="add mod">
          <ac:chgData name="Roderick Campbell" userId="0dbc48c5-a0fd-4c03-8ac2-8b8f475aa1cd" providerId="ADAL" clId="{DFD69FC4-0172-4CB7-AE48-C7DA37B3DA9A}" dt="2024-10-16T12:04:29.679" v="1902" actId="14100"/>
          <ac:picMkLst>
            <pc:docMk/>
            <pc:sldMk cId="4012807409" sldId="285"/>
            <ac:picMk id="14" creationId="{A0B0C832-EDCB-0431-76CB-5482CC6E0980}"/>
          </ac:picMkLst>
        </pc:picChg>
      </pc:sldChg>
      <pc:sldChg chg="addSp delSp modSp new mod">
        <pc:chgData name="Roderick Campbell" userId="0dbc48c5-a0fd-4c03-8ac2-8b8f475aa1cd" providerId="ADAL" clId="{DFD69FC4-0172-4CB7-AE48-C7DA37B3DA9A}" dt="2024-10-16T12:56:39.620" v="2070" actId="14100"/>
        <pc:sldMkLst>
          <pc:docMk/>
          <pc:sldMk cId="3178590946" sldId="286"/>
        </pc:sldMkLst>
        <pc:spChg chg="del mod">
          <ac:chgData name="Roderick Campbell" userId="0dbc48c5-a0fd-4c03-8ac2-8b8f475aa1cd" providerId="ADAL" clId="{DFD69FC4-0172-4CB7-AE48-C7DA37B3DA9A}" dt="2024-10-16T12:56:31.995" v="2067" actId="478"/>
          <ac:spMkLst>
            <pc:docMk/>
            <pc:sldMk cId="3178590946" sldId="286"/>
            <ac:spMk id="2" creationId="{19E08C2A-6CDA-B15C-16EE-E97520B4B7D2}"/>
          </ac:spMkLst>
        </pc:spChg>
        <pc:spChg chg="del">
          <ac:chgData name="Roderick Campbell" userId="0dbc48c5-a0fd-4c03-8ac2-8b8f475aa1cd" providerId="ADAL" clId="{DFD69FC4-0172-4CB7-AE48-C7DA37B3DA9A}" dt="2024-10-15T12:45:12.284" v="1354" actId="478"/>
          <ac:spMkLst>
            <pc:docMk/>
            <pc:sldMk cId="3178590946" sldId="286"/>
            <ac:spMk id="3" creationId="{860F1E96-7C88-0763-D1F4-6D11F835944B}"/>
          </ac:spMkLst>
        </pc:spChg>
        <pc:spChg chg="add del mod">
          <ac:chgData name="Roderick Campbell" userId="0dbc48c5-a0fd-4c03-8ac2-8b8f475aa1cd" providerId="ADAL" clId="{DFD69FC4-0172-4CB7-AE48-C7DA37B3DA9A}" dt="2024-10-16T12:56:34.735" v="2068" actId="478"/>
          <ac:spMkLst>
            <pc:docMk/>
            <pc:sldMk cId="3178590946" sldId="286"/>
            <ac:spMk id="13" creationId="{B514DA46-BD38-ACDD-4140-1F1670DE62A5}"/>
          </ac:spMkLst>
        </pc:spChg>
        <pc:spChg chg="add mod">
          <ac:chgData name="Roderick Campbell" userId="0dbc48c5-a0fd-4c03-8ac2-8b8f475aa1cd" providerId="ADAL" clId="{DFD69FC4-0172-4CB7-AE48-C7DA37B3DA9A}" dt="2024-10-16T12:56:39.620" v="2070" actId="14100"/>
          <ac:spMkLst>
            <pc:docMk/>
            <pc:sldMk cId="3178590946" sldId="286"/>
            <ac:spMk id="14" creationId="{C3F555B3-B9C7-E455-8C48-292B4EE63AC9}"/>
          </ac:spMkLst>
        </pc:spChg>
        <pc:picChg chg="add mod">
          <ac:chgData name="Roderick Campbell" userId="0dbc48c5-a0fd-4c03-8ac2-8b8f475aa1cd" providerId="ADAL" clId="{DFD69FC4-0172-4CB7-AE48-C7DA37B3DA9A}" dt="2024-10-15T12:45:15.651" v="1355" actId="1076"/>
          <ac:picMkLst>
            <pc:docMk/>
            <pc:sldMk cId="3178590946" sldId="286"/>
            <ac:picMk id="5" creationId="{E705A321-F12B-FFD3-167F-157527465B78}"/>
          </ac:picMkLst>
        </pc:picChg>
        <pc:picChg chg="add mod">
          <ac:chgData name="Roderick Campbell" userId="0dbc48c5-a0fd-4c03-8ac2-8b8f475aa1cd" providerId="ADAL" clId="{DFD69FC4-0172-4CB7-AE48-C7DA37B3DA9A}" dt="2024-10-16T12:54:23.915" v="2061" actId="1076"/>
          <ac:picMkLst>
            <pc:docMk/>
            <pc:sldMk cId="3178590946" sldId="286"/>
            <ac:picMk id="7" creationId="{9C7B7ED5-4916-C8B7-B5DF-26DAC340E1C5}"/>
          </ac:picMkLst>
        </pc:picChg>
        <pc:picChg chg="add mod">
          <ac:chgData name="Roderick Campbell" userId="0dbc48c5-a0fd-4c03-8ac2-8b8f475aa1cd" providerId="ADAL" clId="{DFD69FC4-0172-4CB7-AE48-C7DA37B3DA9A}" dt="2024-10-15T12:47:35.139" v="1364" actId="14100"/>
          <ac:picMkLst>
            <pc:docMk/>
            <pc:sldMk cId="3178590946" sldId="286"/>
            <ac:picMk id="9" creationId="{54F6EAAC-E455-17E8-54E0-B7F8BD11316B}"/>
          </ac:picMkLst>
        </pc:picChg>
        <pc:picChg chg="add mod">
          <ac:chgData name="Roderick Campbell" userId="0dbc48c5-a0fd-4c03-8ac2-8b8f475aa1cd" providerId="ADAL" clId="{DFD69FC4-0172-4CB7-AE48-C7DA37B3DA9A}" dt="2024-10-15T12:48:00.075" v="1367" actId="14100"/>
          <ac:picMkLst>
            <pc:docMk/>
            <pc:sldMk cId="3178590946" sldId="286"/>
            <ac:picMk id="10" creationId="{13F7CCBD-63BF-08B7-B078-B788E9267706}"/>
          </ac:picMkLst>
        </pc:picChg>
        <pc:picChg chg="add mod">
          <ac:chgData name="Roderick Campbell" userId="0dbc48c5-a0fd-4c03-8ac2-8b8f475aa1cd" providerId="ADAL" clId="{DFD69FC4-0172-4CB7-AE48-C7DA37B3DA9A}" dt="2024-10-16T12:04:41.062" v="1905" actId="1076"/>
          <ac:picMkLst>
            <pc:docMk/>
            <pc:sldMk cId="3178590946" sldId="286"/>
            <ac:picMk id="11" creationId="{D591AC0E-EA38-D5C1-D9E3-0A9FD7F5FF15}"/>
          </ac:picMkLst>
        </pc:picChg>
      </pc:sldChg>
      <pc:sldChg chg="addSp delSp modSp new mod">
        <pc:chgData name="Roderick Campbell" userId="0dbc48c5-a0fd-4c03-8ac2-8b8f475aa1cd" providerId="ADAL" clId="{DFD69FC4-0172-4CB7-AE48-C7DA37B3DA9A}" dt="2024-10-16T12:04:53.695" v="1907" actId="1076"/>
        <pc:sldMkLst>
          <pc:docMk/>
          <pc:sldMk cId="3224624865" sldId="287"/>
        </pc:sldMkLst>
        <pc:spChg chg="del">
          <ac:chgData name="Roderick Campbell" userId="0dbc48c5-a0fd-4c03-8ac2-8b8f475aa1cd" providerId="ADAL" clId="{DFD69FC4-0172-4CB7-AE48-C7DA37B3DA9A}" dt="2024-10-15T13:01:23.432" v="1440" actId="22"/>
          <ac:spMkLst>
            <pc:docMk/>
            <pc:sldMk cId="3224624865" sldId="287"/>
            <ac:spMk id="3" creationId="{95AD9F8B-4BDE-E246-1DC9-8974DFE0479A}"/>
          </ac:spMkLst>
        </pc:spChg>
        <pc:picChg chg="add mod">
          <ac:chgData name="Roderick Campbell" userId="0dbc48c5-a0fd-4c03-8ac2-8b8f475aa1cd" providerId="ADAL" clId="{DFD69FC4-0172-4CB7-AE48-C7DA37B3DA9A}" dt="2024-10-15T13:02:04.098" v="1445" actId="14100"/>
          <ac:picMkLst>
            <pc:docMk/>
            <pc:sldMk cId="3224624865" sldId="287"/>
            <ac:picMk id="5" creationId="{4428633F-4ECF-A52E-A0C2-A0ACFD2F0D2B}"/>
          </ac:picMkLst>
        </pc:picChg>
        <pc:picChg chg="add mod">
          <ac:chgData name="Roderick Campbell" userId="0dbc48c5-a0fd-4c03-8ac2-8b8f475aa1cd" providerId="ADAL" clId="{DFD69FC4-0172-4CB7-AE48-C7DA37B3DA9A}" dt="2024-10-15T13:00:42.522" v="1438" actId="1076"/>
          <ac:picMkLst>
            <pc:docMk/>
            <pc:sldMk cId="3224624865" sldId="287"/>
            <ac:picMk id="7" creationId="{4CD3A5E5-1564-F341-238B-E5532FFC4389}"/>
          </ac:picMkLst>
        </pc:picChg>
        <pc:picChg chg="add mod">
          <ac:chgData name="Roderick Campbell" userId="0dbc48c5-a0fd-4c03-8ac2-8b8f475aa1cd" providerId="ADAL" clId="{DFD69FC4-0172-4CB7-AE48-C7DA37B3DA9A}" dt="2024-10-15T13:01:22.195" v="1439" actId="1076"/>
          <ac:picMkLst>
            <pc:docMk/>
            <pc:sldMk cId="3224624865" sldId="287"/>
            <ac:picMk id="9" creationId="{324EFC41-4E15-A2EA-F591-1698E41C724A}"/>
          </ac:picMkLst>
        </pc:picChg>
        <pc:picChg chg="add mod ord">
          <ac:chgData name="Roderick Campbell" userId="0dbc48c5-a0fd-4c03-8ac2-8b8f475aa1cd" providerId="ADAL" clId="{DFD69FC4-0172-4CB7-AE48-C7DA37B3DA9A}" dt="2024-10-15T13:01:59.497" v="1444" actId="14100"/>
          <ac:picMkLst>
            <pc:docMk/>
            <pc:sldMk cId="3224624865" sldId="287"/>
            <ac:picMk id="11" creationId="{552CD0AF-FB1F-5FE6-B3BB-44143E62F625}"/>
          </ac:picMkLst>
        </pc:picChg>
        <pc:picChg chg="add mod">
          <ac:chgData name="Roderick Campbell" userId="0dbc48c5-a0fd-4c03-8ac2-8b8f475aa1cd" providerId="ADAL" clId="{DFD69FC4-0172-4CB7-AE48-C7DA37B3DA9A}" dt="2024-10-16T12:04:53.695" v="1907" actId="1076"/>
          <ac:picMkLst>
            <pc:docMk/>
            <pc:sldMk cId="3224624865" sldId="287"/>
            <ac:picMk id="12" creationId="{CDA72C53-7BB8-D0AD-5D47-618B02414A7B}"/>
          </ac:picMkLst>
        </pc:picChg>
      </pc:sldChg>
      <pc:sldChg chg="addSp delSp modSp new mod">
        <pc:chgData name="Roderick Campbell" userId="0dbc48c5-a0fd-4c03-8ac2-8b8f475aa1cd" providerId="ADAL" clId="{DFD69FC4-0172-4CB7-AE48-C7DA37B3DA9A}" dt="2024-10-16T12:05:15.358" v="1910" actId="14100"/>
        <pc:sldMkLst>
          <pc:docMk/>
          <pc:sldMk cId="638381900" sldId="288"/>
        </pc:sldMkLst>
        <pc:spChg chg="del">
          <ac:chgData name="Roderick Campbell" userId="0dbc48c5-a0fd-4c03-8ac2-8b8f475aa1cd" providerId="ADAL" clId="{DFD69FC4-0172-4CB7-AE48-C7DA37B3DA9A}" dt="2024-10-15T13:05:41.322" v="1461" actId="22"/>
          <ac:spMkLst>
            <pc:docMk/>
            <pc:sldMk cId="638381900" sldId="288"/>
            <ac:spMk id="3" creationId="{FED59A9B-0F16-683E-131C-494992E35008}"/>
          </ac:spMkLst>
        </pc:spChg>
        <pc:picChg chg="add mod modCrop">
          <ac:chgData name="Roderick Campbell" userId="0dbc48c5-a0fd-4c03-8ac2-8b8f475aa1cd" providerId="ADAL" clId="{DFD69FC4-0172-4CB7-AE48-C7DA37B3DA9A}" dt="2024-10-15T13:03:45.417" v="1458" actId="14100"/>
          <ac:picMkLst>
            <pc:docMk/>
            <pc:sldMk cId="638381900" sldId="288"/>
            <ac:picMk id="5" creationId="{605201B7-094E-F69D-28BA-528851848939}"/>
          </ac:picMkLst>
        </pc:picChg>
        <pc:picChg chg="add mod">
          <ac:chgData name="Roderick Campbell" userId="0dbc48c5-a0fd-4c03-8ac2-8b8f475aa1cd" providerId="ADAL" clId="{DFD69FC4-0172-4CB7-AE48-C7DA37B3DA9A}" dt="2024-10-15T13:05:39.569" v="1460" actId="14100"/>
          <ac:picMkLst>
            <pc:docMk/>
            <pc:sldMk cId="638381900" sldId="288"/>
            <ac:picMk id="7" creationId="{56F15003-EED7-230A-E361-07F248ECB468}"/>
          </ac:picMkLst>
        </pc:picChg>
        <pc:picChg chg="add mod ord">
          <ac:chgData name="Roderick Campbell" userId="0dbc48c5-a0fd-4c03-8ac2-8b8f475aa1cd" providerId="ADAL" clId="{DFD69FC4-0172-4CB7-AE48-C7DA37B3DA9A}" dt="2024-10-15T13:05:50.376" v="1463" actId="14100"/>
          <ac:picMkLst>
            <pc:docMk/>
            <pc:sldMk cId="638381900" sldId="288"/>
            <ac:picMk id="9" creationId="{4E85AF38-F544-31D2-7D74-958682F64264}"/>
          </ac:picMkLst>
        </pc:picChg>
        <pc:picChg chg="add mod">
          <ac:chgData name="Roderick Campbell" userId="0dbc48c5-a0fd-4c03-8ac2-8b8f475aa1cd" providerId="ADAL" clId="{DFD69FC4-0172-4CB7-AE48-C7DA37B3DA9A}" dt="2024-10-16T12:05:15.358" v="1910" actId="14100"/>
          <ac:picMkLst>
            <pc:docMk/>
            <pc:sldMk cId="638381900" sldId="288"/>
            <ac:picMk id="10" creationId="{9C79E269-4FA0-C082-17B7-3BB2F098634F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od\Downloads\National%20inventory%20by%20economic%20sector_15-10-2024_15-31-17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theausinstitute.sharepoint.com/sites/sp-research/Shared%20Documents/Special%20projects/2pagers%20for%202025%20election/Fossil%20fuels,%20FF%20taxes,%20subsidies%20etc/FS2%20National%20gas%20P1718/australian_energy_statistics_2024_table_j(1)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od\Downloads\AER_FYTD%20market%20prices_1_20240722164744.CSV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od\Downloads\6291004(1)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2000" b="1"/>
              <a:t>Change in Aus emissions since 2005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313670166229222"/>
          <c:y val="0.17171296296296296"/>
          <c:w val="0.83630774278215225"/>
          <c:h val="0.80108741615631385"/>
        </c:manualLayout>
      </c:layout>
      <c:lineChart>
        <c:grouping val="standard"/>
        <c:varyColors val="0"/>
        <c:ser>
          <c:idx val="0"/>
          <c:order val="0"/>
          <c:tx>
            <c:v>Oil and gas extraction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7"/>
              <c:layout>
                <c:manualLayout>
                  <c:x val="-8.333333333333344E-2"/>
                  <c:y val="0.101851851851851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85B-41E7-8D48-03FEAEF4C8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Data!$A$17:$A$34</c:f>
              <c:strCache>
                <c:ptCount val="18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</c:strCache>
            </c:strRef>
          </c:cat>
          <c:val>
            <c:numRef>
              <c:f>Data!$E$17:$E$34</c:f>
              <c:numCache>
                <c:formatCode>0</c:formatCode>
                <c:ptCount val="18"/>
                <c:pt idx="0">
                  <c:v>0</c:v>
                </c:pt>
                <c:pt idx="1">
                  <c:v>0.46649999999999991</c:v>
                </c:pt>
                <c:pt idx="2">
                  <c:v>0.89170000000000016</c:v>
                </c:pt>
                <c:pt idx="3">
                  <c:v>1.1568000000000005</c:v>
                </c:pt>
                <c:pt idx="4">
                  <c:v>5.5153999999999996</c:v>
                </c:pt>
                <c:pt idx="5">
                  <c:v>6.2058999999999997</c:v>
                </c:pt>
                <c:pt idx="6">
                  <c:v>5.9837999999999987</c:v>
                </c:pt>
                <c:pt idx="7">
                  <c:v>6.6582000000000008</c:v>
                </c:pt>
                <c:pt idx="8">
                  <c:v>8.1149999999999984</c:v>
                </c:pt>
                <c:pt idx="9">
                  <c:v>8.7595999999999989</c:v>
                </c:pt>
                <c:pt idx="10">
                  <c:v>11.826799999999999</c:v>
                </c:pt>
                <c:pt idx="11">
                  <c:v>16.035899999999998</c:v>
                </c:pt>
                <c:pt idx="12">
                  <c:v>22.346800000000002</c:v>
                </c:pt>
                <c:pt idx="13">
                  <c:v>26.536699999999996</c:v>
                </c:pt>
                <c:pt idx="14">
                  <c:v>34.570900000000002</c:v>
                </c:pt>
                <c:pt idx="15">
                  <c:v>33.344499999999996</c:v>
                </c:pt>
                <c:pt idx="16">
                  <c:v>29.752600000000001</c:v>
                </c:pt>
                <c:pt idx="17">
                  <c:v>32.054299999999998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5B-41E7-8D48-03FEAEF4C880}"/>
            </c:ext>
          </c:extLst>
        </c:ser>
        <c:ser>
          <c:idx val="1"/>
          <c:order val="1"/>
          <c:tx>
            <c:v>Electricity generation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7"/>
              <c:layout>
                <c:manualLayout>
                  <c:x val="-0.14444444444444443"/>
                  <c:y val="4.16666666666666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85B-41E7-8D48-03FEAEF4C88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Data!$A$17:$A$34</c:f>
              <c:strCache>
                <c:ptCount val="18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  <c:pt idx="16">
                  <c:v>2021</c:v>
                </c:pt>
                <c:pt idx="17">
                  <c:v>2022</c:v>
                </c:pt>
              </c:strCache>
            </c:strRef>
          </c:cat>
          <c:val>
            <c:numRef>
              <c:f>Data!$F$17:$F$34</c:f>
              <c:numCache>
                <c:formatCode>0</c:formatCode>
                <c:ptCount val="18"/>
                <c:pt idx="0">
                  <c:v>0</c:v>
                </c:pt>
                <c:pt idx="1">
                  <c:v>4.4865999999999815</c:v>
                </c:pt>
                <c:pt idx="2">
                  <c:v>7.304000000000002</c:v>
                </c:pt>
                <c:pt idx="3">
                  <c:v>9.0686999999999784</c:v>
                </c:pt>
                <c:pt idx="4">
                  <c:v>10.939899999999994</c:v>
                </c:pt>
                <c:pt idx="5">
                  <c:v>4.6433999999999855</c:v>
                </c:pt>
                <c:pt idx="6">
                  <c:v>-2.5042000000000257</c:v>
                </c:pt>
                <c:pt idx="7">
                  <c:v>-1.7670000000000243</c:v>
                </c:pt>
                <c:pt idx="8">
                  <c:v>-14.088200000000001</c:v>
                </c:pt>
                <c:pt idx="9">
                  <c:v>-20.336100000000016</c:v>
                </c:pt>
                <c:pt idx="10">
                  <c:v>-13.034700000000015</c:v>
                </c:pt>
                <c:pt idx="11">
                  <c:v>-7.7446000000000197</c:v>
                </c:pt>
                <c:pt idx="12">
                  <c:v>-12.63760000000002</c:v>
                </c:pt>
                <c:pt idx="13">
                  <c:v>-18.88730000000001</c:v>
                </c:pt>
                <c:pt idx="14">
                  <c:v>-23.989500000000021</c:v>
                </c:pt>
                <c:pt idx="15">
                  <c:v>-34.094600000000014</c:v>
                </c:pt>
                <c:pt idx="16">
                  <c:v>-41.639499999999998</c:v>
                </c:pt>
                <c:pt idx="17">
                  <c:v>-48.373100000000022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85B-41E7-8D48-03FEAEF4C8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503616"/>
        <c:axId val="54501696"/>
      </c:lineChart>
      <c:catAx>
        <c:axId val="5450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501696"/>
        <c:crosses val="autoZero"/>
        <c:auto val="1"/>
        <c:lblAlgn val="ctr"/>
        <c:lblOffset val="100"/>
        <c:tickLblSkip val="2"/>
        <c:tickMarkSkip val="2"/>
        <c:noMultiLvlLbl val="0"/>
      </c:catAx>
      <c:valAx>
        <c:axId val="545016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CO2e, Mt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503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479002624671916"/>
          <c:y val="0.6116892680081657"/>
          <c:w val="0.37541994750656166"/>
          <c:h val="0.304977398658501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/>
    </a:solidFill>
    <a:ln>
      <a:solidFill>
        <a:schemeClr val="bg2"/>
      </a:solidFill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2400" b="1" dirty="0"/>
              <a:t>Gas production and consumption in Australia</a:t>
            </a:r>
          </a:p>
        </c:rich>
      </c:tx>
      <c:layout>
        <c:manualLayout>
          <c:xMode val="edge"/>
          <c:yMode val="edge"/>
          <c:x val="0.1056194278007887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7547430359007083E-2"/>
          <c:y val="2.8500124022445738E-2"/>
          <c:w val="0.89213747776718966"/>
          <c:h val="0.83457628784439641"/>
        </c:manualLayout>
      </c:layout>
      <c:lineChart>
        <c:grouping val="standard"/>
        <c:varyColors val="0"/>
        <c:ser>
          <c:idx val="0"/>
          <c:order val="0"/>
          <c:tx>
            <c:strRef>
              <c:f>'[australian_energy_statistics_2024_table_j(1).xlsx]Sheet1'!$D$7</c:f>
              <c:strCache>
                <c:ptCount val="1"/>
                <c:pt idx="0">
                  <c:v>Gas production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'[australian_energy_statistics_2024_table_j(1).xlsx]Sheet1'!$E$6:$AG$6</c:f>
              <c:numCache>
                <c:formatCode>General</c:formatCode>
                <c:ptCount val="29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  <c:pt idx="28">
                  <c:v>2023</c:v>
                </c:pt>
              </c:numCache>
            </c:numRef>
          </c:cat>
          <c:val>
            <c:numRef>
              <c:f>'[australian_energy_statistics_2024_table_j(1).xlsx]Sheet1'!$E$7:$AG$7</c:f>
              <c:numCache>
                <c:formatCode>_(* #,##0_);_(* \(#,##0\);_(* "-"??_);_(@_)</c:formatCode>
                <c:ptCount val="29"/>
                <c:pt idx="0">
                  <c:v>1174.9000000000001</c:v>
                </c:pt>
                <c:pt idx="1">
                  <c:v>1204.0999999999999</c:v>
                </c:pt>
                <c:pt idx="2">
                  <c:v>1225.7</c:v>
                </c:pt>
                <c:pt idx="3">
                  <c:v>1275.5</c:v>
                </c:pt>
                <c:pt idx="4">
                  <c:v>1332.6</c:v>
                </c:pt>
                <c:pt idx="5">
                  <c:v>1316.5</c:v>
                </c:pt>
                <c:pt idx="6">
                  <c:v>1374.8</c:v>
                </c:pt>
                <c:pt idx="7">
                  <c:v>1388.9</c:v>
                </c:pt>
                <c:pt idx="8">
                  <c:v>1435.606</c:v>
                </c:pt>
                <c:pt idx="9">
                  <c:v>1438.662</c:v>
                </c:pt>
                <c:pt idx="10">
                  <c:v>1611.126</c:v>
                </c:pt>
                <c:pt idx="11">
                  <c:v>1671.17</c:v>
                </c:pt>
                <c:pt idx="12">
                  <c:v>1772.5440000000001</c:v>
                </c:pt>
                <c:pt idx="13">
                  <c:v>1845.16</c:v>
                </c:pt>
                <c:pt idx="14">
                  <c:v>1935.633</c:v>
                </c:pt>
                <c:pt idx="15">
                  <c:v>2062.1190000000001</c:v>
                </c:pt>
                <c:pt idx="16">
                  <c:v>2270.3200000000002</c:v>
                </c:pt>
                <c:pt idx="17">
                  <c:v>2155.06</c:v>
                </c:pt>
                <c:pt idx="18">
                  <c:v>2464.0720000000001</c:v>
                </c:pt>
                <c:pt idx="19">
                  <c:v>2534.5210000000002</c:v>
                </c:pt>
                <c:pt idx="20">
                  <c:v>2659.3470000000002</c:v>
                </c:pt>
                <c:pt idx="21">
                  <c:v>3352.5430000000001</c:v>
                </c:pt>
                <c:pt idx="22">
                  <c:v>3996.8580000000002</c:v>
                </c:pt>
                <c:pt idx="23">
                  <c:v>4565.3190000000004</c:v>
                </c:pt>
                <c:pt idx="24">
                  <c:v>5504.7060000000001</c:v>
                </c:pt>
                <c:pt idx="25">
                  <c:v>5936.9709999999995</c:v>
                </c:pt>
                <c:pt idx="26">
                  <c:v>5730.2879999999996</c:v>
                </c:pt>
                <c:pt idx="27">
                  <c:v>6149.4790000000003</c:v>
                </c:pt>
                <c:pt idx="28">
                  <c:v>6200.4769999999999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CE5-4BA8-8727-26DF9B81DA5F}"/>
            </c:ext>
          </c:extLst>
        </c:ser>
        <c:ser>
          <c:idx val="1"/>
          <c:order val="1"/>
          <c:tx>
            <c:strRef>
              <c:f>'[australian_energy_statistics_2024_table_j(1).xlsx]Sheet1'!$D$8</c:f>
              <c:strCache>
                <c:ptCount val="1"/>
                <c:pt idx="0">
                  <c:v>Gas consumption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'[australian_energy_statistics_2024_table_j(1).xlsx]Sheet1'!$E$6:$AG$6</c:f>
              <c:numCache>
                <c:formatCode>General</c:formatCode>
                <c:ptCount val="29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  <c:pt idx="28">
                  <c:v>2023</c:v>
                </c:pt>
              </c:numCache>
            </c:numRef>
          </c:cat>
          <c:val>
            <c:numRef>
              <c:f>'[australian_energy_statistics_2024_table_j(1).xlsx]Sheet1'!$E$8:$AG$8</c:f>
              <c:numCache>
                <c:formatCode>_(* #,##0_);_(* \(#,##0\);_(* "-"??_);_(@_)</c:formatCode>
                <c:ptCount val="29"/>
                <c:pt idx="0">
                  <c:v>793.10000000000014</c:v>
                </c:pt>
                <c:pt idx="1">
                  <c:v>797.09999999999991</c:v>
                </c:pt>
                <c:pt idx="2">
                  <c:v>818.5</c:v>
                </c:pt>
                <c:pt idx="3">
                  <c:v>859.3</c:v>
                </c:pt>
                <c:pt idx="4">
                  <c:v>907.19999999999993</c:v>
                </c:pt>
                <c:pt idx="5">
                  <c:v>885.5</c:v>
                </c:pt>
                <c:pt idx="6">
                  <c:v>965.19999999999993</c:v>
                </c:pt>
                <c:pt idx="7">
                  <c:v>975.50000000000011</c:v>
                </c:pt>
                <c:pt idx="8">
                  <c:v>1009.848</c:v>
                </c:pt>
                <c:pt idx="9">
                  <c:v>1008.148</c:v>
                </c:pt>
                <c:pt idx="10">
                  <c:v>1035.0900000000001</c:v>
                </c:pt>
                <c:pt idx="11">
                  <c:v>1016.7800000000001</c:v>
                </c:pt>
                <c:pt idx="12">
                  <c:v>992.86800000000005</c:v>
                </c:pt>
                <c:pt idx="13">
                  <c:v>1101.0650000000001</c:v>
                </c:pt>
                <c:pt idx="14">
                  <c:v>1097.336</c:v>
                </c:pt>
                <c:pt idx="15">
                  <c:v>1075.2220000000002</c:v>
                </c:pt>
                <c:pt idx="16">
                  <c:v>1168.3390000000002</c:v>
                </c:pt>
                <c:pt idx="17">
                  <c:v>1113.7</c:v>
                </c:pt>
                <c:pt idx="18">
                  <c:v>1165.9630000000002</c:v>
                </c:pt>
                <c:pt idx="19">
                  <c:v>1250.5880000000002</c:v>
                </c:pt>
                <c:pt idx="20">
                  <c:v>1276.8210000000001</c:v>
                </c:pt>
                <c:pt idx="21">
                  <c:v>1293.1600000000003</c:v>
                </c:pt>
                <c:pt idx="22">
                  <c:v>1085.7660000000001</c:v>
                </c:pt>
                <c:pt idx="23">
                  <c:v>1124.0640000000003</c:v>
                </c:pt>
                <c:pt idx="24">
                  <c:v>1337.3959999999997</c:v>
                </c:pt>
                <c:pt idx="25">
                  <c:v>1523.5019999999995</c:v>
                </c:pt>
                <c:pt idx="26">
                  <c:v>1415.8439999999991</c:v>
                </c:pt>
                <c:pt idx="27">
                  <c:v>1512.7070000000003</c:v>
                </c:pt>
                <c:pt idx="28">
                  <c:v>1659.5289999999995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CE5-4BA8-8727-26DF9B81DA5F}"/>
            </c:ext>
          </c:extLst>
        </c:ser>
        <c:ser>
          <c:idx val="2"/>
          <c:order val="2"/>
          <c:tx>
            <c:v>Gas consumption less LNG own use</c:v>
          </c:tx>
          <c:spPr>
            <a:ln w="28575" cap="rnd">
              <a:solidFill>
                <a:schemeClr val="accent2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'[australian_energy_statistics_2024_table_j(1).xlsx]Sheet1'!$E$6:$AG$6</c:f>
              <c:numCache>
                <c:formatCode>General</c:formatCode>
                <c:ptCount val="29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  <c:pt idx="28">
                  <c:v>2023</c:v>
                </c:pt>
              </c:numCache>
            </c:numRef>
          </c:cat>
          <c:val>
            <c:numRef>
              <c:f>'[australian_energy_statistics_2024_table_j(1).xlsx]Sheet1'!$E$9:$AG$9</c:f>
              <c:numCache>
                <c:formatCode>General</c:formatCode>
                <c:ptCount val="29"/>
                <c:pt idx="21" formatCode="_(* #,##0_);_(* \(#,##0\);_(* &quot;-&quot;??_);_(@_)">
                  <c:v>1116.1600000000003</c:v>
                </c:pt>
                <c:pt idx="22" formatCode="_(* #,##0_);_(* \(#,##0\);_(* &quot;-&quot;??_);_(@_)">
                  <c:v>783.76600000000008</c:v>
                </c:pt>
                <c:pt idx="23" formatCode="_(* #,##0_);_(* \(#,##0\);_(* &quot;-&quot;??_);_(@_)">
                  <c:v>780.06400000000031</c:v>
                </c:pt>
                <c:pt idx="24" formatCode="_(* #,##0_);_(* \(#,##0\);_(* &quot;-&quot;??_);_(@_)">
                  <c:v>911.39599999999973</c:v>
                </c:pt>
                <c:pt idx="25" formatCode="_(* #,##0_);_(* \(#,##0\);_(* &quot;-&quot;??_);_(@_)">
                  <c:v>1070.5019999999995</c:v>
                </c:pt>
                <c:pt idx="26" formatCode="_(* #,##0_);_(* \(#,##0\);_(* &quot;-&quot;??_);_(@_)">
                  <c:v>982.84399999999914</c:v>
                </c:pt>
                <c:pt idx="27" formatCode="_(* #,##0_);_(* \(#,##0\);_(* &quot;-&quot;??_);_(@_)">
                  <c:v>1062.7070000000003</c:v>
                </c:pt>
                <c:pt idx="28" formatCode="_(* #,##0_);_(* \(#,##0\);_(* &quot;-&quot;??_);_(@_)">
                  <c:v>1224.5289999999995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CE5-4BA8-8727-26DF9B81DA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8482335"/>
        <c:axId val="468482815"/>
      </c:lineChart>
      <c:catAx>
        <c:axId val="468482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8482815"/>
        <c:crosses val="autoZero"/>
        <c:auto val="1"/>
        <c:lblAlgn val="ctr"/>
        <c:lblOffset val="100"/>
        <c:tickLblSkip val="5"/>
        <c:noMultiLvlLbl val="0"/>
      </c:catAx>
      <c:valAx>
        <c:axId val="468482815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 dirty="0"/>
                  <a:t>Petajoules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8482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120987496693526"/>
          <c:y val="0.34953409681238917"/>
          <c:w val="0.37650365489879462"/>
          <c:h val="0.234405698480374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2400" b="1"/>
              <a:t>East coast average wholesale gas price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8930768419052666E-2"/>
          <c:y val="0.14586094717224582"/>
          <c:w val="0.90184943428170716"/>
          <c:h val="0.7449146462986137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'AER_FYTD market prices_1_202407'!$J$2:$J$15</c:f>
              <c:numCache>
                <c:formatCode>General</c:formatCode>
                <c:ptCount val="1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'AER_FYTD market prices_1_202407'!$K$2:$K$14</c:f>
              <c:numCache>
                <c:formatCode>0</c:formatCode>
                <c:ptCount val="13"/>
                <c:pt idx="0">
                  <c:v>3.5075000000000003</c:v>
                </c:pt>
                <c:pt idx="1">
                  <c:v>5.1749999999999998</c:v>
                </c:pt>
                <c:pt idx="2">
                  <c:v>4.1900000000000004</c:v>
                </c:pt>
                <c:pt idx="3">
                  <c:v>3.28</c:v>
                </c:pt>
                <c:pt idx="4">
                  <c:v>5.1100000000000003</c:v>
                </c:pt>
                <c:pt idx="5">
                  <c:v>8.6074999999999999</c:v>
                </c:pt>
                <c:pt idx="6">
                  <c:v>8.0124999999999993</c:v>
                </c:pt>
                <c:pt idx="7">
                  <c:v>9.7750000000000004</c:v>
                </c:pt>
                <c:pt idx="8">
                  <c:v>6.4924999999999997</c:v>
                </c:pt>
                <c:pt idx="9">
                  <c:v>6.1950000000000003</c:v>
                </c:pt>
                <c:pt idx="10">
                  <c:v>15.09</c:v>
                </c:pt>
                <c:pt idx="11">
                  <c:v>17.692499999999999</c:v>
                </c:pt>
                <c:pt idx="12">
                  <c:v>11.647500000000001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D47-49CE-B172-0D79A91A47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6342544"/>
        <c:axId val="296343024"/>
      </c:lineChart>
      <c:catAx>
        <c:axId val="296342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6343024"/>
        <c:crosses val="autoZero"/>
        <c:auto val="1"/>
        <c:lblAlgn val="ctr"/>
        <c:lblOffset val="100"/>
        <c:noMultiLvlLbl val="0"/>
      </c:catAx>
      <c:valAx>
        <c:axId val="29634302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$/GJ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6342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AU" sz="1800" b="1" dirty="0"/>
              <a:t>Employment by industry</a:t>
            </a:r>
          </a:p>
        </c:rich>
      </c:tx>
      <c:layout>
        <c:manualLayout>
          <c:xMode val="edge"/>
          <c:yMode val="edge"/>
          <c:x val="0.30628485751116685"/>
          <c:y val="1.268997808980357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9805123304606806"/>
          <c:y val="8.5595642761841145E-2"/>
          <c:w val="0.6337102765706627"/>
          <c:h val="0.8380324096936158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Sheet1!$D$6:$D$25</c:f>
              <c:strCache>
                <c:ptCount val="20"/>
                <c:pt idx="0">
                  <c:v>Oil and gas extraction</c:v>
                </c:pt>
                <c:pt idx="1">
                  <c:v>IT-Telcos</c:v>
                </c:pt>
                <c:pt idx="2">
                  <c:v>Utilities</c:v>
                </c:pt>
                <c:pt idx="3">
                  <c:v>Real estate and property services</c:v>
                </c:pt>
                <c:pt idx="4">
                  <c:v>Arts and rec</c:v>
                </c:pt>
                <c:pt idx="5">
                  <c:v>Mining (ex-oil and gas)</c:v>
                </c:pt>
                <c:pt idx="6">
                  <c:v>Agriculture</c:v>
                </c:pt>
                <c:pt idx="7">
                  <c:v>Wholesale trade</c:v>
                </c:pt>
                <c:pt idx="8">
                  <c:v>Admin support</c:v>
                </c:pt>
                <c:pt idx="9">
                  <c:v>Other services</c:v>
                </c:pt>
                <c:pt idx="10">
                  <c:v>Financial services</c:v>
                </c:pt>
                <c:pt idx="11">
                  <c:v>Transport</c:v>
                </c:pt>
                <c:pt idx="12">
                  <c:v>Manufacturing</c:v>
                </c:pt>
                <c:pt idx="13">
                  <c:v>Accom and food</c:v>
                </c:pt>
                <c:pt idx="14">
                  <c:v>Public safety</c:v>
                </c:pt>
                <c:pt idx="15">
                  <c:v>Education</c:v>
                </c:pt>
                <c:pt idx="16">
                  <c:v>Prof/sci/tech services</c:v>
                </c:pt>
                <c:pt idx="17">
                  <c:v>Construction</c:v>
                </c:pt>
                <c:pt idx="18">
                  <c:v>Retail trade</c:v>
                </c:pt>
                <c:pt idx="19">
                  <c:v>Health &amp; social assist</c:v>
                </c:pt>
              </c:strCache>
            </c:strRef>
          </c:cat>
          <c:val>
            <c:numRef>
              <c:f>Sheet1!$E$6:$E$25</c:f>
              <c:numCache>
                <c:formatCode>_(* #,##0_);_(* \(#,##0\);_(* "-"??_);_(@_)</c:formatCode>
                <c:ptCount val="20"/>
                <c:pt idx="0">
                  <c:v>22893.458699999999</c:v>
                </c:pt>
                <c:pt idx="1">
                  <c:v>190700</c:v>
                </c:pt>
                <c:pt idx="2">
                  <c:v>207000</c:v>
                </c:pt>
                <c:pt idx="3">
                  <c:v>252400</c:v>
                </c:pt>
                <c:pt idx="4">
                  <c:v>282300</c:v>
                </c:pt>
                <c:pt idx="5">
                  <c:v>300500</c:v>
                </c:pt>
                <c:pt idx="6">
                  <c:v>328500</c:v>
                </c:pt>
                <c:pt idx="7">
                  <c:v>382400</c:v>
                </c:pt>
                <c:pt idx="8">
                  <c:v>436700</c:v>
                </c:pt>
                <c:pt idx="9">
                  <c:v>524100</c:v>
                </c:pt>
                <c:pt idx="10">
                  <c:v>526800</c:v>
                </c:pt>
                <c:pt idx="11">
                  <c:v>714100</c:v>
                </c:pt>
                <c:pt idx="12">
                  <c:v>897200</c:v>
                </c:pt>
                <c:pt idx="13">
                  <c:v>969900</c:v>
                </c:pt>
                <c:pt idx="14">
                  <c:v>975400</c:v>
                </c:pt>
                <c:pt idx="15">
                  <c:v>1243900</c:v>
                </c:pt>
                <c:pt idx="16">
                  <c:v>1326600</c:v>
                </c:pt>
                <c:pt idx="17">
                  <c:v>1328100</c:v>
                </c:pt>
                <c:pt idx="18">
                  <c:v>1342700</c:v>
                </c:pt>
                <c:pt idx="19">
                  <c:v>2258600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30-4B3F-A5D2-DD889A5CC3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6984431"/>
        <c:axId val="36994031"/>
      </c:barChart>
      <c:catAx>
        <c:axId val="369844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994031"/>
        <c:crosses val="autoZero"/>
        <c:auto val="1"/>
        <c:lblAlgn val="ctr"/>
        <c:lblOffset val="100"/>
        <c:noMultiLvlLbl val="0"/>
      </c:catAx>
      <c:valAx>
        <c:axId val="36994031"/>
        <c:scaling>
          <c:orientation val="minMax"/>
        </c:scaling>
        <c:delete val="0"/>
        <c:axPos val="b"/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98443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2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0.54818</cdr:x>
      <cdr:y>0.28342</cdr:y>
    </cdr:from>
    <cdr:to>
      <cdr:x>0.66953</cdr:x>
      <cdr:y>0.37067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7404504F-9829-1A23-4E72-6F29498F7FEE}"/>
            </a:ext>
          </a:extLst>
        </cdr:cNvPr>
        <cdr:cNvSpPr txBox="1"/>
      </cdr:nvSpPr>
      <cdr:spPr>
        <a:xfrm xmlns:a="http://schemas.openxmlformats.org/drawingml/2006/main">
          <a:off x="3769657" y="1211167"/>
          <a:ext cx="834501" cy="37286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b="1" dirty="0"/>
            <a:t>Exports</a:t>
          </a:r>
          <a:endParaRPr lang="en-AU" sz="1400" b="1" dirty="0"/>
        </a:p>
      </cdr:txBody>
    </cdr:sp>
  </cdr:relSizeAnchor>
  <cdr:relSizeAnchor xmlns:cdr="http://schemas.openxmlformats.org/drawingml/2006/chartDrawing">
    <cdr:from>
      <cdr:x>0.87222</cdr:x>
      <cdr:y>0.13592</cdr:y>
    </cdr:from>
    <cdr:to>
      <cdr:x>0.98066</cdr:x>
      <cdr:y>0.65943</cdr:y>
    </cdr:to>
    <cdr:sp macro="" textlink="">
      <cdr:nvSpPr>
        <cdr:cNvPr id="3" name="Left Brace 2">
          <a:extLst xmlns:a="http://schemas.openxmlformats.org/drawingml/2006/main">
            <a:ext uri="{FF2B5EF4-FFF2-40B4-BE49-F238E27FC236}">
              <a16:creationId xmlns:a16="http://schemas.microsoft.com/office/drawing/2014/main" id="{E8F7FD20-8040-9044-F62C-E6415FFF65BA}"/>
            </a:ext>
          </a:extLst>
        </cdr:cNvPr>
        <cdr:cNvSpPr/>
      </cdr:nvSpPr>
      <cdr:spPr>
        <a:xfrm xmlns:a="http://schemas.openxmlformats.org/drawingml/2006/main">
          <a:off x="5997953" y="580853"/>
          <a:ext cx="745724" cy="2237173"/>
        </a:xfrm>
        <a:prstGeom xmlns:a="http://schemas.openxmlformats.org/drawingml/2006/main" prst="leftBrac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0.66695</cdr:x>
      <cdr:y>0.32497</cdr:y>
    </cdr:from>
    <cdr:to>
      <cdr:x>0.8606</cdr:x>
      <cdr:y>0.3956</cdr:y>
    </cdr:to>
    <cdr:cxnSp macro="">
      <cdr:nvCxnSpPr>
        <cdr:cNvPr id="5" name="Straight Arrow Connector 4">
          <a:extLst xmlns:a="http://schemas.openxmlformats.org/drawingml/2006/main">
            <a:ext uri="{FF2B5EF4-FFF2-40B4-BE49-F238E27FC236}">
              <a16:creationId xmlns:a16="http://schemas.microsoft.com/office/drawing/2014/main" id="{FBF98F05-5400-C1B1-4DBF-E7A5C245E020}"/>
            </a:ext>
          </a:extLst>
        </cdr:cNvPr>
        <cdr:cNvCxnSpPr/>
      </cdr:nvCxnSpPr>
      <cdr:spPr>
        <a:xfrm xmlns:a="http://schemas.openxmlformats.org/drawingml/2006/main">
          <a:off x="4586403" y="1388721"/>
          <a:ext cx="1331651" cy="301841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</cdr:x>
      <cdr:y>0.92419</cdr:y>
    </cdr:from>
    <cdr:to>
      <cdr:x>0.17121</cdr:x>
      <cdr:y>1</cdr:y>
    </cdr:to>
    <cdr:pic>
      <cdr:nvPicPr>
        <cdr:cNvPr id="6" name="Picture 5" descr="A blue and white logo&#10;&#10;Description automatically generated">
          <a:extLst xmlns:a="http://schemas.openxmlformats.org/drawingml/2006/main">
            <a:ext uri="{FF2B5EF4-FFF2-40B4-BE49-F238E27FC236}">
              <a16:creationId xmlns:a16="http://schemas.microsoft.com/office/drawing/2014/main" id="{24CD8D4C-8E0C-3B8B-D183-19622D3FA73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0" y="3949442"/>
          <a:ext cx="1177378" cy="323977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1.37579E-7</cdr:x>
      <cdr:y>0.94339</cdr:y>
    </cdr:from>
    <cdr:to>
      <cdr:x>0.12147</cdr:x>
      <cdr:y>1</cdr:y>
    </cdr:to>
    <cdr:pic>
      <cdr:nvPicPr>
        <cdr:cNvPr id="2" name="Picture 1" descr="A blue and white logo&#10;&#10;Description automatically generated">
          <a:extLst xmlns:a="http://schemas.openxmlformats.org/drawingml/2006/main">
            <a:ext uri="{FF2B5EF4-FFF2-40B4-BE49-F238E27FC236}">
              <a16:creationId xmlns:a16="http://schemas.microsoft.com/office/drawing/2014/main" id="{24CD8D4C-8E0C-3B8B-D183-19622D3FA73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" y="4049123"/>
          <a:ext cx="882944" cy="242958"/>
        </a:xfrm>
        <a:prstGeom xmlns:a="http://schemas.openxmlformats.org/drawingml/2006/main" prst="rect">
          <a:avLst/>
        </a:prstGeom>
      </cdr:spPr>
    </cdr:pic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0.64375</cdr:x>
      <cdr:y>0.63852</cdr:y>
    </cdr:from>
    <cdr:to>
      <cdr:x>0.90857</cdr:x>
      <cdr:y>0.80648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47EEC8AE-8F89-2CAB-52F4-4E186812A3BD}"/>
            </a:ext>
          </a:extLst>
        </cdr:cNvPr>
        <cdr:cNvSpPr txBox="1"/>
      </cdr:nvSpPr>
      <cdr:spPr>
        <a:xfrm xmlns:a="http://schemas.openxmlformats.org/drawingml/2006/main">
          <a:off x="3986073" y="2556099"/>
          <a:ext cx="1639769" cy="6723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dirty="0"/>
            <a:t>Oil and gas, 23,000</a:t>
          </a:r>
          <a:endParaRPr lang="en-AU" sz="1600" b="1" dirty="0"/>
        </a:p>
      </cdr:txBody>
    </cdr:sp>
  </cdr:relSizeAnchor>
  <cdr:relSizeAnchor xmlns:cdr="http://schemas.openxmlformats.org/drawingml/2006/chartDrawing">
    <cdr:from>
      <cdr:x>0.32976</cdr:x>
      <cdr:y>0.68731</cdr:y>
    </cdr:from>
    <cdr:to>
      <cdr:x>0.62511</cdr:x>
      <cdr:y>0.90464</cdr:y>
    </cdr:to>
    <cdr:cxnSp macro="">
      <cdr:nvCxnSpPr>
        <cdr:cNvPr id="4" name="Connector: Elbow 3">
          <a:extLst xmlns:a="http://schemas.openxmlformats.org/drawingml/2006/main">
            <a:ext uri="{FF2B5EF4-FFF2-40B4-BE49-F238E27FC236}">
              <a16:creationId xmlns:a16="http://schemas.microsoft.com/office/drawing/2014/main" id="{4C1C51FE-54F7-2BE6-9CFB-FDB710EBF899}"/>
            </a:ext>
          </a:extLst>
        </cdr:cNvPr>
        <cdr:cNvCxnSpPr/>
      </cdr:nvCxnSpPr>
      <cdr:spPr>
        <a:xfrm xmlns:a="http://schemas.openxmlformats.org/drawingml/2006/main" rot="10800000" flipV="1">
          <a:off x="2041864" y="2751408"/>
          <a:ext cx="1828800" cy="870013"/>
        </a:xfrm>
        <a:prstGeom xmlns:a="http://schemas.openxmlformats.org/drawingml/2006/main" prst="bentConnector3">
          <a:avLst/>
        </a:prstGeom>
        <a:ln xmlns:a="http://schemas.openxmlformats.org/drawingml/2006/main" w="254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0.66435</cdr:x>
      <cdr:y>0.31722</cdr:y>
    </cdr:from>
    <cdr:to>
      <cdr:x>0.92917</cdr:x>
      <cdr:y>0.48518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9681D6B6-25D3-7CA1-9A02-AD3F564476C1}"/>
            </a:ext>
          </a:extLst>
        </cdr:cNvPr>
        <cdr:cNvSpPr txBox="1"/>
      </cdr:nvSpPr>
      <cdr:spPr>
        <a:xfrm xmlns:a="http://schemas.openxmlformats.org/drawingml/2006/main">
          <a:off x="4616221" y="1463650"/>
          <a:ext cx="1840102" cy="7749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/>
            <a:t>Health &amp; social services, 2.3 million</a:t>
          </a:r>
          <a:endParaRPr lang="en-AU" sz="1600" b="1" dirty="0"/>
        </a:p>
      </cdr:txBody>
    </cdr:sp>
  </cdr:relSizeAnchor>
  <cdr:relSizeAnchor xmlns:cdr="http://schemas.openxmlformats.org/drawingml/2006/chartDrawing">
    <cdr:from>
      <cdr:x>0.79535</cdr:x>
      <cdr:y>0.11719</cdr:y>
    </cdr:from>
    <cdr:to>
      <cdr:x>0.83212</cdr:x>
      <cdr:y>0.30996</cdr:y>
    </cdr:to>
    <cdr:cxnSp macro="">
      <cdr:nvCxnSpPr>
        <cdr:cNvPr id="6" name="Connector: Elbow 5">
          <a:extLst xmlns:a="http://schemas.openxmlformats.org/drawingml/2006/main">
            <a:ext uri="{FF2B5EF4-FFF2-40B4-BE49-F238E27FC236}">
              <a16:creationId xmlns:a16="http://schemas.microsoft.com/office/drawing/2014/main" id="{B094A1D0-5771-8F92-834E-056C40E4539E}"/>
            </a:ext>
          </a:extLst>
        </cdr:cNvPr>
        <cdr:cNvCxnSpPr/>
      </cdr:nvCxnSpPr>
      <cdr:spPr>
        <a:xfrm xmlns:a="http://schemas.openxmlformats.org/drawingml/2006/main" rot="5400000" flipH="1" flipV="1">
          <a:off x="5209490" y="857666"/>
          <a:ext cx="889450" cy="255497"/>
        </a:xfrm>
        <a:prstGeom xmlns:a="http://schemas.openxmlformats.org/drawingml/2006/main" prst="bentConnector3">
          <a:avLst/>
        </a:prstGeom>
        <a:ln xmlns:a="http://schemas.openxmlformats.org/drawingml/2006/main" w="25400">
          <a:solidFill>
            <a:srgbClr val="FF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14E13-9947-CF25-5A5F-24D80E120C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13C6DD-377F-78CE-4654-FB061403E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9DCA6-D206-C73A-F2C3-6053E1064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1CD0-5E43-4B60-9A9C-F2412F98A15E}" type="datetimeFigureOut">
              <a:rPr lang="en-AU" smtClean="0"/>
              <a:t>15/10/2024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FBC838-E2B8-7CC5-D9FB-DD7085A6E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9765D-7D48-CC3D-0CBF-B6DA977E1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B25C-8716-4CC8-A8EE-78433D81A3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1032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2C275-FDF9-3065-A3E6-3B462A67D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7C8D6D-1FBE-87BA-8B33-3A19A768F3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345BC-CA7B-42FB-0438-8BA1255E5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1CD0-5E43-4B60-9A9C-F2412F98A15E}" type="datetimeFigureOut">
              <a:rPr lang="en-AU" smtClean="0"/>
              <a:t>15/10/2024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9EE63-C4C4-2B3D-903C-723B1D80E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FFFBE7-9D9F-2153-2A8F-E1F5EBF74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B25C-8716-4CC8-A8EE-78433D81A3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91562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38F699-C1B5-4B9A-F9C7-B818FBFF37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18B9B2-09AD-B90B-CAC7-E2D45BBA55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9708E-4D27-742D-6F1C-D44F69E99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1CD0-5E43-4B60-9A9C-F2412F98A15E}" type="datetimeFigureOut">
              <a:rPr lang="en-AU" smtClean="0"/>
              <a:t>15/10/2024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0FEC1-E518-45BE-7E8A-9D1E906F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D5EC0-351C-369B-7866-398166085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B25C-8716-4CC8-A8EE-78433D81A3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3703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35C56-6AE5-BA2A-510C-EA7B879B1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EA0AB-37FF-6D1B-E58D-6F59DEEFF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387848-0583-FAAF-B9C8-AAE64347C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1CD0-5E43-4B60-9A9C-F2412F98A15E}" type="datetimeFigureOut">
              <a:rPr lang="en-AU" smtClean="0"/>
              <a:t>15/10/2024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BD6C7-E891-0C23-09E7-732CF5243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9F942-5F85-6FE4-AAC3-FB6AF7318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B25C-8716-4CC8-A8EE-78433D81A3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0202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A0594-312A-C6E0-9B3A-B258822D6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BCD69B-8F1D-5DE2-E10A-C20375CB6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99E51-1AC3-3BF2-B66C-5A3730649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1CD0-5E43-4B60-9A9C-F2412F98A15E}" type="datetimeFigureOut">
              <a:rPr lang="en-AU" smtClean="0"/>
              <a:t>15/10/2024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A929F-AF1E-D86D-26B5-9E35F0236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375B8-863E-E7E4-AFD8-57BE62CE5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B25C-8716-4CC8-A8EE-78433D81A3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7573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17ACC-7751-12AE-825F-8615D981C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FF1E5-0C7D-ABC1-4617-FD7DF3682E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C37369-015A-A403-DEA9-C9C2C413A1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8BDF-D44F-DD7B-5F48-D30AEB7FE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1CD0-5E43-4B60-9A9C-F2412F98A15E}" type="datetimeFigureOut">
              <a:rPr lang="en-AU" smtClean="0"/>
              <a:t>15/10/2024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139FA-D15B-1EBE-7A19-6333BEED3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6B9EFB-9B9F-E381-057B-D99BB105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B25C-8716-4CC8-A8EE-78433D81A3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4128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25579-F4C4-8C6A-B557-018101E5E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95238A-7766-5007-B4A9-9981CE1D81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896DFC-A2FF-0069-1536-B40A01A3DC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FB36C5-909F-AA0A-D88C-83572B9CA9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1B819E-8DEC-10F5-EFA0-1F2AEC8CF0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40200B-1640-AACF-EB83-B7B8EF532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1CD0-5E43-4B60-9A9C-F2412F98A15E}" type="datetimeFigureOut">
              <a:rPr lang="en-AU" smtClean="0"/>
              <a:t>15/10/2024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DCB25D-9996-0BB3-1E7B-1478B0A7C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24B075-93BD-9032-39D1-9866CD3A9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B25C-8716-4CC8-A8EE-78433D81A3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9326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2A1B4-1F84-5034-67B7-A60D30CD8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0C55AF-2A7F-AE4D-BFF4-185C7CD58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1CD0-5E43-4B60-9A9C-F2412F98A15E}" type="datetimeFigureOut">
              <a:rPr lang="en-AU" smtClean="0"/>
              <a:t>15/10/2024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B5A5AF-6E0D-9C22-3845-82AD0447D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2A404A-0866-799A-0361-8080456A7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B25C-8716-4CC8-A8EE-78433D81A3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50395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149F5-1396-3003-748A-1B2BBC1AC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1CD0-5E43-4B60-9A9C-F2412F98A15E}" type="datetimeFigureOut">
              <a:rPr lang="en-AU" smtClean="0"/>
              <a:t>15/10/2024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CBBABC-7AE9-E5F0-38FA-BF0BD4B6F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6AAC07-7DCA-464A-AF62-5444C3AFF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B25C-8716-4CC8-A8EE-78433D81A3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9716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87E98-F1E0-0181-B9DA-6276C174C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D2AB-2E02-8E79-4CBE-5086F922B4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0DF915-09A8-A0C3-8680-F8749DE8A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0A2D00-27BB-531B-6714-F69044439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1CD0-5E43-4B60-9A9C-F2412F98A15E}" type="datetimeFigureOut">
              <a:rPr lang="en-AU" smtClean="0"/>
              <a:t>15/10/2024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99CC82-C2B7-CE7C-976E-E12FDD5DD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77347-9AB4-A429-D858-846D39B04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B25C-8716-4CC8-A8EE-78433D81A3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74089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EE16C-765E-12C1-991D-3CBA34470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99EA6C-FAB1-1FD8-E3D0-28C61D118E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2F229-6DA5-D9CF-CF9D-8E7DE1325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7B2821-C355-847E-9F74-BAD9544BD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11CD0-5E43-4B60-9A9C-F2412F98A15E}" type="datetimeFigureOut">
              <a:rPr lang="en-AU" smtClean="0"/>
              <a:t>15/10/2024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CBE520-4D0C-E6AA-8AA5-09661AEF0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AEE9D-FA61-58C8-F214-6BB1E3199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CB25C-8716-4CC8-A8EE-78433D81A3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4131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57F6E-331D-6999-9A85-B04C45C79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DB6A9-3B6D-824A-7293-BDE9298DC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8EEDE-42E3-0350-B150-9DE697CCD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11CD0-5E43-4B60-9A9C-F2412F98A15E}" type="datetimeFigureOut">
              <a:rPr lang="en-AU" smtClean="0"/>
              <a:t>15/10/2024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0305F-60A0-F9D2-20C4-0C42665EC2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33D45-B6E5-9B35-E831-A98B4C9CB1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CB25C-8716-4CC8-A8EE-78433D81A31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587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8.jp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6906711-0AFB-47DD-A4B6-4E94B38B8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A91F649-894C-41F6-A21D-3D1AC558E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877832"/>
          </a:xfrm>
          <a:custGeom>
            <a:avLst/>
            <a:gdLst>
              <a:gd name="connsiteX0" fmla="*/ 6789701 w 12192000"/>
              <a:gd name="connsiteY0" fmla="*/ 2809623 h 2877832"/>
              <a:gd name="connsiteX1" fmla="*/ 6788702 w 12192000"/>
              <a:gd name="connsiteY1" fmla="*/ 2809701 h 2877832"/>
              <a:gd name="connsiteX2" fmla="*/ 6788476 w 12192000"/>
              <a:gd name="connsiteY2" fmla="*/ 2810235 h 2877832"/>
              <a:gd name="connsiteX3" fmla="*/ 0 w 12192000"/>
              <a:gd name="connsiteY3" fmla="*/ 0 h 2877832"/>
              <a:gd name="connsiteX4" fmla="*/ 12192000 w 12192000"/>
              <a:gd name="connsiteY4" fmla="*/ 0 h 2877832"/>
              <a:gd name="connsiteX5" fmla="*/ 12192000 w 12192000"/>
              <a:gd name="connsiteY5" fmla="*/ 1915388 h 2877832"/>
              <a:gd name="connsiteX6" fmla="*/ 12061096 w 12192000"/>
              <a:gd name="connsiteY6" fmla="*/ 1954428 h 2877832"/>
              <a:gd name="connsiteX7" fmla="*/ 11676800 w 12192000"/>
              <a:gd name="connsiteY7" fmla="*/ 2058003 h 2877832"/>
              <a:gd name="connsiteX8" fmla="*/ 10425355 w 12192000"/>
              <a:gd name="connsiteY8" fmla="*/ 2341542 h 2877832"/>
              <a:gd name="connsiteX9" fmla="*/ 9424022 w 12192000"/>
              <a:gd name="connsiteY9" fmla="*/ 2516704 h 2877832"/>
              <a:gd name="connsiteX10" fmla="*/ 8458419 w 12192000"/>
              <a:gd name="connsiteY10" fmla="*/ 2650405 h 2877832"/>
              <a:gd name="connsiteX11" fmla="*/ 7715970 w 12192000"/>
              <a:gd name="connsiteY11" fmla="*/ 2730352 h 2877832"/>
              <a:gd name="connsiteX12" fmla="*/ 6951716 w 12192000"/>
              <a:gd name="connsiteY12" fmla="*/ 2796132 h 2877832"/>
              <a:gd name="connsiteX13" fmla="*/ 6936303 w 12192000"/>
              <a:gd name="connsiteY13" fmla="*/ 2798203 h 2877832"/>
              <a:gd name="connsiteX14" fmla="*/ 6790448 w 12192000"/>
              <a:gd name="connsiteY14" fmla="*/ 2809564 h 2877832"/>
              <a:gd name="connsiteX15" fmla="*/ 6799941 w 12192000"/>
              <a:gd name="connsiteY15" fmla="*/ 2811384 h 2877832"/>
              <a:gd name="connsiteX16" fmla="*/ 6835432 w 12192000"/>
              <a:gd name="connsiteY16" fmla="*/ 2809677 h 2877832"/>
              <a:gd name="connsiteX17" fmla="*/ 6884003 w 12192000"/>
              <a:gd name="connsiteY17" fmla="*/ 2806699 h 2877832"/>
              <a:gd name="connsiteX18" fmla="*/ 7578771 w 12192000"/>
              <a:gd name="connsiteY18" fmla="*/ 2774172 h 2877832"/>
              <a:gd name="connsiteX19" fmla="*/ 8623845 w 12192000"/>
              <a:gd name="connsiteY19" fmla="*/ 2687275 h 2877832"/>
              <a:gd name="connsiteX20" fmla="*/ 9479970 w 12192000"/>
              <a:gd name="connsiteY20" fmla="*/ 2583369 h 2877832"/>
              <a:gd name="connsiteX21" fmla="*/ 10629308 w 12192000"/>
              <a:gd name="connsiteY21" fmla="*/ 2389212 h 2877832"/>
              <a:gd name="connsiteX22" fmla="*/ 11998498 w 12192000"/>
              <a:gd name="connsiteY22" fmla="*/ 2063218 h 2877832"/>
              <a:gd name="connsiteX23" fmla="*/ 12192000 w 12192000"/>
              <a:gd name="connsiteY23" fmla="*/ 2006219 h 2877832"/>
              <a:gd name="connsiteX24" fmla="*/ 12192000 w 12192000"/>
              <a:gd name="connsiteY24" fmla="*/ 2060956 h 2877832"/>
              <a:gd name="connsiteX25" fmla="*/ 11829257 w 12192000"/>
              <a:gd name="connsiteY25" fmla="*/ 2166255 h 2877832"/>
              <a:gd name="connsiteX26" fmla="*/ 10939183 w 12192000"/>
              <a:gd name="connsiteY26" fmla="*/ 2380770 h 2877832"/>
              <a:gd name="connsiteX27" fmla="*/ 9985530 w 12192000"/>
              <a:gd name="connsiteY27" fmla="*/ 2560775 h 2877832"/>
              <a:gd name="connsiteX28" fmla="*/ 9186882 w 12192000"/>
              <a:gd name="connsiteY28" fmla="*/ 2676722 h 2877832"/>
              <a:gd name="connsiteX29" fmla="*/ 8578198 w 12192000"/>
              <a:gd name="connsiteY29" fmla="*/ 2746241 h 2877832"/>
              <a:gd name="connsiteX30" fmla="*/ 7864358 w 12192000"/>
              <a:gd name="connsiteY30" fmla="*/ 2807692 h 2877832"/>
              <a:gd name="connsiteX31" fmla="*/ 6935502 w 12192000"/>
              <a:gd name="connsiteY31" fmla="*/ 2859086 h 2877832"/>
              <a:gd name="connsiteX32" fmla="*/ 6477750 w 12192000"/>
              <a:gd name="connsiteY32" fmla="*/ 2872989 h 2877832"/>
              <a:gd name="connsiteX33" fmla="*/ 6362294 w 12192000"/>
              <a:gd name="connsiteY33" fmla="*/ 2877832 h 2877832"/>
              <a:gd name="connsiteX34" fmla="*/ 6057129 w 12192000"/>
              <a:gd name="connsiteY34" fmla="*/ 2877832 h 2877832"/>
              <a:gd name="connsiteX35" fmla="*/ 5977784 w 12192000"/>
              <a:gd name="connsiteY35" fmla="*/ 2873238 h 2877832"/>
              <a:gd name="connsiteX36" fmla="*/ 5265087 w 12192000"/>
              <a:gd name="connsiteY36" fmla="*/ 2836989 h 2877832"/>
              <a:gd name="connsiteX37" fmla="*/ 4346277 w 12192000"/>
              <a:gd name="connsiteY37" fmla="*/ 2774919 h 2877832"/>
              <a:gd name="connsiteX38" fmla="*/ 3373045 w 12192000"/>
              <a:gd name="connsiteY38" fmla="*/ 2676350 h 2877832"/>
              <a:gd name="connsiteX39" fmla="*/ 2362173 w 12192000"/>
              <a:gd name="connsiteY39" fmla="*/ 2557423 h 2877832"/>
              <a:gd name="connsiteX40" fmla="*/ 1233178 w 12192000"/>
              <a:gd name="connsiteY40" fmla="*/ 2384247 h 2877832"/>
              <a:gd name="connsiteX41" fmla="*/ 68500 w 12192000"/>
              <a:gd name="connsiteY41" fmla="*/ 2144540 h 2877832"/>
              <a:gd name="connsiteX42" fmla="*/ 0 w 12192000"/>
              <a:gd name="connsiteY42" fmla="*/ 2127185 h 2877832"/>
              <a:gd name="connsiteX43" fmla="*/ 0 w 12192000"/>
              <a:gd name="connsiteY43" fmla="*/ 2070696 h 2877832"/>
              <a:gd name="connsiteX44" fmla="*/ 72441 w 12192000"/>
              <a:gd name="connsiteY44" fmla="*/ 2089473 h 2877832"/>
              <a:gd name="connsiteX45" fmla="*/ 600716 w 12192000"/>
              <a:gd name="connsiteY45" fmla="*/ 2207843 h 2877832"/>
              <a:gd name="connsiteX46" fmla="*/ 1769512 w 12192000"/>
              <a:gd name="connsiteY46" fmla="*/ 2418011 h 2877832"/>
              <a:gd name="connsiteX47" fmla="*/ 2613554 w 12192000"/>
              <a:gd name="connsiteY47" fmla="*/ 2534953 h 2877832"/>
              <a:gd name="connsiteX48" fmla="*/ 2581134 w 12192000"/>
              <a:gd name="connsiteY48" fmla="*/ 2525022 h 2877832"/>
              <a:gd name="connsiteX49" fmla="*/ 1112635 w 12192000"/>
              <a:gd name="connsiteY49" fmla="*/ 2192325 h 2877832"/>
              <a:gd name="connsiteX50" fmla="*/ 420412 w 12192000"/>
              <a:gd name="connsiteY50" fmla="*/ 1992892 h 2877832"/>
              <a:gd name="connsiteX51" fmla="*/ 0 w 12192000"/>
              <a:gd name="connsiteY51" fmla="*/ 1853975 h 287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2877832">
                <a:moveTo>
                  <a:pt x="6789701" y="2809623"/>
                </a:moveTo>
                <a:lnTo>
                  <a:pt x="6788702" y="2809701"/>
                </a:lnTo>
                <a:lnTo>
                  <a:pt x="6788476" y="2810235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1915388"/>
                </a:lnTo>
                <a:lnTo>
                  <a:pt x="12061096" y="1954428"/>
                </a:lnTo>
                <a:cubicBezTo>
                  <a:pt x="11933500" y="1990642"/>
                  <a:pt x="11805390" y="2025171"/>
                  <a:pt x="11676800" y="2058003"/>
                </a:cubicBezTo>
                <a:cubicBezTo>
                  <a:pt x="11262789" y="2165510"/>
                  <a:pt x="10845343" y="2259112"/>
                  <a:pt x="10425355" y="2341542"/>
                </a:cubicBezTo>
                <a:cubicBezTo>
                  <a:pt x="10092810" y="2406753"/>
                  <a:pt x="9759033" y="2465150"/>
                  <a:pt x="9424022" y="2516704"/>
                </a:cubicBezTo>
                <a:cubicBezTo>
                  <a:pt x="9102997" y="2566361"/>
                  <a:pt x="8781133" y="2610928"/>
                  <a:pt x="8458419" y="2650405"/>
                </a:cubicBezTo>
                <a:cubicBezTo>
                  <a:pt x="8211360" y="2680571"/>
                  <a:pt x="7963792" y="2706144"/>
                  <a:pt x="7715970" y="2730352"/>
                </a:cubicBezTo>
                <a:lnTo>
                  <a:pt x="6951716" y="2796132"/>
                </a:lnTo>
                <a:lnTo>
                  <a:pt x="6936303" y="2798203"/>
                </a:lnTo>
                <a:lnTo>
                  <a:pt x="6790448" y="2809564"/>
                </a:lnTo>
                <a:lnTo>
                  <a:pt x="6799941" y="2811384"/>
                </a:lnTo>
                <a:cubicBezTo>
                  <a:pt x="6811623" y="2811850"/>
                  <a:pt x="6823734" y="2809677"/>
                  <a:pt x="6835432" y="2809677"/>
                </a:cubicBezTo>
                <a:cubicBezTo>
                  <a:pt x="6851580" y="2809677"/>
                  <a:pt x="6867729" y="2807070"/>
                  <a:pt x="6884003" y="2806699"/>
                </a:cubicBezTo>
                <a:cubicBezTo>
                  <a:pt x="7115805" y="2801237"/>
                  <a:pt x="7347351" y="2789070"/>
                  <a:pt x="7578771" y="2774172"/>
                </a:cubicBezTo>
                <a:cubicBezTo>
                  <a:pt x="7927552" y="2751704"/>
                  <a:pt x="8276080" y="2723525"/>
                  <a:pt x="8623845" y="2687275"/>
                </a:cubicBezTo>
                <a:cubicBezTo>
                  <a:pt x="8909939" y="2657977"/>
                  <a:pt x="9195310" y="2623342"/>
                  <a:pt x="9479970" y="2583369"/>
                </a:cubicBezTo>
                <a:cubicBezTo>
                  <a:pt x="9864901" y="2528995"/>
                  <a:pt x="10248014" y="2464281"/>
                  <a:pt x="10629308" y="2389212"/>
                </a:cubicBezTo>
                <a:cubicBezTo>
                  <a:pt x="11090114" y="2298092"/>
                  <a:pt x="11546975" y="2190586"/>
                  <a:pt x="11998498" y="2063218"/>
                </a:cubicBezTo>
                <a:lnTo>
                  <a:pt x="12192000" y="2006219"/>
                </a:lnTo>
                <a:lnTo>
                  <a:pt x="12192000" y="2060956"/>
                </a:lnTo>
                <a:lnTo>
                  <a:pt x="11829257" y="2166255"/>
                </a:lnTo>
                <a:cubicBezTo>
                  <a:pt x="11534769" y="2245952"/>
                  <a:pt x="11238120" y="2316838"/>
                  <a:pt x="10939183" y="2380770"/>
                </a:cubicBezTo>
                <a:cubicBezTo>
                  <a:pt x="10622824" y="2448552"/>
                  <a:pt x="10304941" y="2508549"/>
                  <a:pt x="9985530" y="2560775"/>
                </a:cubicBezTo>
                <a:cubicBezTo>
                  <a:pt x="9720036" y="2604224"/>
                  <a:pt x="9453814" y="2642869"/>
                  <a:pt x="9186882" y="2676722"/>
                </a:cubicBezTo>
                <a:cubicBezTo>
                  <a:pt x="8984197" y="2702296"/>
                  <a:pt x="8781514" y="2726379"/>
                  <a:pt x="8578198" y="2746241"/>
                </a:cubicBezTo>
                <a:cubicBezTo>
                  <a:pt x="8340547" y="2768961"/>
                  <a:pt x="8102644" y="2790436"/>
                  <a:pt x="7864358" y="2807692"/>
                </a:cubicBezTo>
                <a:cubicBezTo>
                  <a:pt x="7554994" y="2830036"/>
                  <a:pt x="7245502" y="2847914"/>
                  <a:pt x="6935502" y="2859086"/>
                </a:cubicBezTo>
                <a:cubicBezTo>
                  <a:pt x="6782917" y="2864549"/>
                  <a:pt x="6630334" y="2868397"/>
                  <a:pt x="6477750" y="2872989"/>
                </a:cubicBezTo>
                <a:cubicBezTo>
                  <a:pt x="6439195" y="2870905"/>
                  <a:pt x="6400529" y="2872530"/>
                  <a:pt x="6362294" y="2877832"/>
                </a:cubicBezTo>
                <a:lnTo>
                  <a:pt x="6057129" y="2877832"/>
                </a:lnTo>
                <a:lnTo>
                  <a:pt x="5977784" y="2873238"/>
                </a:lnTo>
                <a:cubicBezTo>
                  <a:pt x="5740261" y="2860825"/>
                  <a:pt x="5502739" y="2847046"/>
                  <a:pt x="5265087" y="2836989"/>
                </a:cubicBezTo>
                <a:cubicBezTo>
                  <a:pt x="4958267" y="2824573"/>
                  <a:pt x="4651826" y="2804093"/>
                  <a:pt x="4346277" y="2774919"/>
                </a:cubicBezTo>
                <a:cubicBezTo>
                  <a:pt x="4021654" y="2744007"/>
                  <a:pt x="3697795" y="2709372"/>
                  <a:pt x="3373045" y="2676350"/>
                </a:cubicBezTo>
                <a:cubicBezTo>
                  <a:pt x="3035412" y="2642088"/>
                  <a:pt x="2698456" y="2602449"/>
                  <a:pt x="2362173" y="2557423"/>
                </a:cubicBezTo>
                <a:cubicBezTo>
                  <a:pt x="1984692" y="2507270"/>
                  <a:pt x="1608364" y="2449544"/>
                  <a:pt x="1233178" y="2384247"/>
                </a:cubicBezTo>
                <a:cubicBezTo>
                  <a:pt x="842181" y="2315534"/>
                  <a:pt x="453758" y="2237046"/>
                  <a:pt x="68500" y="2144540"/>
                </a:cubicBezTo>
                <a:lnTo>
                  <a:pt x="0" y="2127185"/>
                </a:lnTo>
                <a:lnTo>
                  <a:pt x="0" y="2070696"/>
                </a:lnTo>
                <a:lnTo>
                  <a:pt x="72441" y="2089473"/>
                </a:lnTo>
                <a:cubicBezTo>
                  <a:pt x="247961" y="2131651"/>
                  <a:pt x="424164" y="2170911"/>
                  <a:pt x="600716" y="2207843"/>
                </a:cubicBezTo>
                <a:cubicBezTo>
                  <a:pt x="988279" y="2288657"/>
                  <a:pt x="1378133" y="2357555"/>
                  <a:pt x="1769512" y="2418011"/>
                </a:cubicBezTo>
                <a:cubicBezTo>
                  <a:pt x="2052426" y="2461587"/>
                  <a:pt x="2335725" y="2501684"/>
                  <a:pt x="2613554" y="2534953"/>
                </a:cubicBezTo>
                <a:cubicBezTo>
                  <a:pt x="2605544" y="2537560"/>
                  <a:pt x="2594611" y="2527504"/>
                  <a:pt x="2581134" y="2525022"/>
                </a:cubicBezTo>
                <a:cubicBezTo>
                  <a:pt x="2087178" y="2433070"/>
                  <a:pt x="1597684" y="2322177"/>
                  <a:pt x="1112635" y="2192325"/>
                </a:cubicBezTo>
                <a:cubicBezTo>
                  <a:pt x="880453" y="2130254"/>
                  <a:pt x="649713" y="2063776"/>
                  <a:pt x="420412" y="1992892"/>
                </a:cubicBezTo>
                <a:lnTo>
                  <a:pt x="0" y="1853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3F287A-C7C3-6233-9A87-150EB07D91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1" y="390525"/>
            <a:ext cx="10909640" cy="1510301"/>
          </a:xfrm>
        </p:spPr>
        <p:txBody>
          <a:bodyPr anchor="ctr">
            <a:normAutofit/>
          </a:bodyPr>
          <a:lstStyle/>
          <a:p>
            <a:r>
              <a:rPr lang="en-US" sz="6600" b="1">
                <a:solidFill>
                  <a:srgbClr val="FFFFFF"/>
                </a:solidFill>
              </a:rPr>
              <a:t>Phasing out the gas industry</a:t>
            </a:r>
            <a:endParaRPr lang="en-AU" sz="6600" b="1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92D5B6-5708-DCF3-04FE-6E4C18AEB2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5601" y="1900826"/>
            <a:ext cx="6396204" cy="662542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Rod Campbell, October 2024</a:t>
            </a:r>
            <a:endParaRPr lang="en-AU">
              <a:solidFill>
                <a:srgbClr val="FFFFFF"/>
              </a:solidFill>
            </a:endParaRP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56037404-66BD-46B5-9323-1B5313196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175326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8100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ED5D91-6210-29C5-6266-82908BFA0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77" y="3185512"/>
            <a:ext cx="10118598" cy="278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789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9D81D0-42D3-79AE-E789-84424F982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406" y="1430337"/>
            <a:ext cx="3676650" cy="7905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35518E-D752-E865-2216-8705430E0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63281"/>
            <a:ext cx="5445394" cy="2567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B782B1-E6B7-BC5C-8926-4ED2839AD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28" y="888546"/>
            <a:ext cx="4962525" cy="4819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CCB8DE-17F1-9802-E7A1-34ACEEA138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248" y="0"/>
            <a:ext cx="2621752" cy="7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925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C44AA-A127-304C-E499-73AD7EBFE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  <a:solidFill>
            <a:schemeClr val="accent2"/>
          </a:solidFill>
        </p:spPr>
        <p:txBody>
          <a:bodyPr/>
          <a:lstStyle/>
          <a:p>
            <a:r>
              <a:rPr lang="en-US" b="1" dirty="0"/>
              <a:t>No jobs on a dead planet…or in gas</a:t>
            </a:r>
            <a:endParaRPr lang="en-AU" b="1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A4FCA64-9293-DC3A-82F0-4F279E6C4B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1153429"/>
              </p:ext>
            </p:extLst>
          </p:nvPr>
        </p:nvGraphicFramePr>
        <p:xfrm>
          <a:off x="2466109" y="1740693"/>
          <a:ext cx="6948479" cy="4613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7E72F450-33A5-9AB7-992B-5F9E30BC7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0942" y="1"/>
            <a:ext cx="2021058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12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F6973-EB6D-3C5F-3F3E-7BC88A1DD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0515600" cy="1325563"/>
          </a:xfrm>
          <a:solidFill>
            <a:schemeClr val="accent2"/>
          </a:solidFill>
        </p:spPr>
        <p:txBody>
          <a:bodyPr/>
          <a:lstStyle/>
          <a:p>
            <a:r>
              <a:rPr lang="en-US" b="1" dirty="0"/>
              <a:t>New gas construction crowds out housing and  infrastructure</a:t>
            </a:r>
            <a:endParaRPr lang="en-AU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022C50-A9FC-34B9-742C-E610353E9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1922607"/>
            <a:ext cx="5407278" cy="4254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5E834E-2ECC-8A32-2C0A-268ED98C43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8025" y="1265382"/>
            <a:ext cx="2971800" cy="6572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823326-495B-00D5-0DCE-037BDBB82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1275" y="1825697"/>
            <a:ext cx="4886325" cy="22779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DE71AE-8259-F854-19C6-746285999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7721" y="4238647"/>
            <a:ext cx="4756079" cy="15035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AA01C6-2FEF-44A6-88B9-934065B0D9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0248" y="6133308"/>
            <a:ext cx="2621752" cy="7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523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F87D1-718C-7F51-B92E-D66BE04D1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638757" cy="1111348"/>
          </a:xfrm>
          <a:solidFill>
            <a:schemeClr val="accent2"/>
          </a:solidFill>
        </p:spPr>
        <p:txBody>
          <a:bodyPr/>
          <a:lstStyle/>
          <a:p>
            <a:r>
              <a:rPr lang="en-US" b="1" dirty="0"/>
              <a:t>Australia gets no money from gas</a:t>
            </a:r>
            <a:endParaRPr lang="en-AU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765B82-15D7-8211-DC29-231B20DEB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81514"/>
            <a:ext cx="4797490" cy="3733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BD7E75-334E-C565-3CF3-1DF552519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0248" y="6133308"/>
            <a:ext cx="2621752" cy="7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53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765B82-15D7-8211-DC29-231B20DEB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81514"/>
            <a:ext cx="4797490" cy="37338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D9D73E-557A-9855-9C28-D4ABEDEFD9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5649" y="1481916"/>
            <a:ext cx="4700708" cy="3733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A86464-D966-B29A-9A53-23EC5CE5E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0248" y="6133308"/>
            <a:ext cx="2621752" cy="7191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2A9E645-F29C-AC57-D0D2-79ECD2692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638757" cy="1111348"/>
          </a:xfrm>
          <a:solidFill>
            <a:schemeClr val="accent2"/>
          </a:solidFill>
        </p:spPr>
        <p:txBody>
          <a:bodyPr/>
          <a:lstStyle/>
          <a:p>
            <a:r>
              <a:rPr lang="en-US" b="1" dirty="0"/>
              <a:t>Australia gets no money from gas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2636353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765B82-15D7-8211-DC29-231B20DEB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81514"/>
            <a:ext cx="4797490" cy="37338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2188A5-5A84-34C0-B20D-B72DB86EBF77}"/>
              </a:ext>
            </a:extLst>
          </p:cNvPr>
          <p:cNvSpPr txBox="1"/>
          <p:nvPr/>
        </p:nvSpPr>
        <p:spPr>
          <a:xfrm>
            <a:off x="6096000" y="1690688"/>
            <a:ext cx="56139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Shift from royalties to Petroleum Resource Rent Tax (PRRT)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400" dirty="0"/>
              <a:t>Industry changed from domestic piped gas to LNG exports.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D90EE2-67C0-F372-08CB-054662B8A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0248" y="6133308"/>
            <a:ext cx="2621752" cy="71913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0094DA4-1381-8456-85D1-DFED30666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638757" cy="1111348"/>
          </a:xfrm>
          <a:solidFill>
            <a:schemeClr val="accent2"/>
          </a:solidFill>
        </p:spPr>
        <p:txBody>
          <a:bodyPr/>
          <a:lstStyle/>
          <a:p>
            <a:r>
              <a:rPr lang="en-US" b="1" dirty="0"/>
              <a:t>Australia gets no money from gas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3347530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279471-BA6C-5017-117B-2852431B9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71961"/>
            <a:ext cx="5197201" cy="50209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4B39C4-22B8-0DF0-24A8-FEBF91A8F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354" y="2096994"/>
            <a:ext cx="5065782" cy="3989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6FAF27-9DF7-5B54-5992-F1D6B0802D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0248" y="0"/>
            <a:ext cx="2621752" cy="71913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1A1F937-4A05-FD51-44F4-976A7648F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638757" cy="1111348"/>
          </a:xfrm>
          <a:solidFill>
            <a:schemeClr val="accent2"/>
          </a:solidFill>
        </p:spPr>
        <p:txBody>
          <a:bodyPr/>
          <a:lstStyle/>
          <a:p>
            <a:r>
              <a:rPr lang="en-US" b="1" dirty="0"/>
              <a:t>Australia gets no money from gas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290932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4B39C4-22B8-0DF0-24A8-FEBF91A8F0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354" y="2096994"/>
            <a:ext cx="5065782" cy="39895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B72419-A00F-6C5F-8B3C-4BCE613FF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12" y="2810668"/>
            <a:ext cx="6115050" cy="25622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07FAF-57A1-D9DB-53D9-AED0854043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0248" y="0"/>
            <a:ext cx="2621752" cy="71913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0C31CE3-26A9-3F99-01A6-FD3158D90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7638757" cy="1111348"/>
          </a:xfrm>
          <a:solidFill>
            <a:schemeClr val="accent2"/>
          </a:solidFill>
        </p:spPr>
        <p:txBody>
          <a:bodyPr/>
          <a:lstStyle/>
          <a:p>
            <a:r>
              <a:rPr lang="en-US" b="1" dirty="0"/>
              <a:t>Australia gets no money from gas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359197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F87D1-718C-7F51-B92E-D66BE04D1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485206" cy="1398722"/>
          </a:xfrm>
          <a:solidFill>
            <a:schemeClr val="accent2"/>
          </a:solidFill>
        </p:spPr>
        <p:txBody>
          <a:bodyPr/>
          <a:lstStyle/>
          <a:p>
            <a:r>
              <a:rPr lang="en-US" b="1" dirty="0"/>
              <a:t>Why no money from gas?</a:t>
            </a:r>
            <a:endParaRPr lang="en-AU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32CC92-CB86-234A-79A2-19E561F76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569" y="1398723"/>
            <a:ext cx="7225748" cy="5094152"/>
          </a:xfrm>
          <a:prstGeom prst="rect">
            <a:avLst/>
          </a:prstGeom>
        </p:spPr>
      </p:pic>
      <p:sp>
        <p:nvSpPr>
          <p:cNvPr id="7" name="Right Triangle 6">
            <a:extLst>
              <a:ext uri="{FF2B5EF4-FFF2-40B4-BE49-F238E27FC236}">
                <a16:creationId xmlns:a16="http://schemas.microsoft.com/office/drawing/2014/main" id="{2F988D27-1240-27D2-136D-9C3871CC49EB}"/>
              </a:ext>
            </a:extLst>
          </p:cNvPr>
          <p:cNvSpPr/>
          <p:nvPr/>
        </p:nvSpPr>
        <p:spPr>
          <a:xfrm rot="5400000">
            <a:off x="3133219" y="861074"/>
            <a:ext cx="3034734" cy="4110033"/>
          </a:xfrm>
          <a:prstGeom prst="rt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57822CD4-E0F9-F35C-814A-84497CCCC39D}"/>
              </a:ext>
            </a:extLst>
          </p:cNvPr>
          <p:cNvSpPr/>
          <p:nvPr/>
        </p:nvSpPr>
        <p:spPr>
          <a:xfrm rot="10800000">
            <a:off x="7721599" y="1398722"/>
            <a:ext cx="2099717" cy="3173277"/>
          </a:xfrm>
          <a:prstGeom prst="rt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E2257D-4678-B4B5-9A53-A2E5B1ED9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294" y="1"/>
            <a:ext cx="1739705" cy="47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73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32CC92-CB86-234A-79A2-19E561F76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569" y="1398723"/>
            <a:ext cx="7225748" cy="509415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F446FF-396D-9E4D-C0A5-473DA2259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6024" y="0"/>
            <a:ext cx="1795975" cy="492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DED7B18-3AFE-69F6-E7DA-D9FD802650D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485206" cy="1398722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Why no money from gas?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400168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270EE-B8C6-26FC-8F68-527532F4B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7911905" cy="1325563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Australia should phase out gas </a:t>
            </a:r>
            <a:endParaRPr lang="en-AU" sz="4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D4926-D543-C618-831E-0743DB3C32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3200" dirty="0"/>
              <a:t>Why? Because climate change…details.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3200" dirty="0"/>
              <a:t>Will we run out of gas? No…details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3200" dirty="0"/>
              <a:t>Will gas prices go up? No…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3200" dirty="0"/>
              <a:t>What about jobs? There’s hardly any…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3200" dirty="0"/>
              <a:t>Don’t we get lots of money from gas exports? No…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3200" dirty="0"/>
              <a:t>OK, you’re right. No new gas projects!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F45F0D-9518-77D4-8FBD-274CEC967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248" y="0"/>
            <a:ext cx="2621752" cy="7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728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32CC92-CB86-234A-79A2-19E561F76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569" y="1398723"/>
            <a:ext cx="7225748" cy="50941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52A264-F74F-3B9F-23D7-DCA542F9C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286" y="2892987"/>
            <a:ext cx="4356061" cy="16218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A6D9D5-1D3F-DBE3-92B1-A0DC1A08C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599" y="1398723"/>
            <a:ext cx="3935799" cy="32160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DDCEF1-3F06-B0C3-6154-A56EFF172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1165" y="956701"/>
            <a:ext cx="4395956" cy="10127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589B55-FDC3-03CB-9E7D-CA4EFD7DE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1165" y="1973989"/>
            <a:ext cx="5586877" cy="4572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B0C832-EDCB-0431-76CB-5482CC6E09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24160" y="0"/>
            <a:ext cx="1767840" cy="484909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CA82F22-5B1C-3A65-1B66-9FB2BB235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395956" cy="1181686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n-US" b="1" dirty="0"/>
              <a:t>Why no money from gas?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4012807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05A321-F12B-FFD3-167F-157527465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52" y="1547000"/>
            <a:ext cx="3181350" cy="552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7B7ED5-4916-C8B7-B5DF-26DAC340E1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1741"/>
            <a:ext cx="6259551" cy="25791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F6EAAC-E455-17E8-54E0-B7F8BD113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859" y="1665247"/>
            <a:ext cx="4447942" cy="4182698"/>
          </a:xfrm>
          <a:prstGeom prst="rect">
            <a:avLst/>
          </a:prstGeom>
        </p:spPr>
      </p:pic>
      <p:pic>
        <p:nvPicPr>
          <p:cNvPr id="10" name="Picture 9" descr="A blue and white logo&#10;&#10;Description automatically generated">
            <a:extLst>
              <a:ext uri="{FF2B5EF4-FFF2-40B4-BE49-F238E27FC236}">
                <a16:creationId xmlns:a16="http://schemas.microsoft.com/office/drawing/2014/main" id="{13F7CCBD-63BF-08B7-B078-B788E9267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77" y="1010055"/>
            <a:ext cx="1728464" cy="4756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91AC0E-EA38-D5C1-D9E3-0A9FD7F5FF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1267" y="6268065"/>
            <a:ext cx="2150733" cy="58993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C3F555B3-B9C7-E455-8C48-292B4EE63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096000" cy="1139483"/>
          </a:xfrm>
          <a:solidFill>
            <a:schemeClr val="accent2"/>
          </a:solidFill>
        </p:spPr>
        <p:txBody>
          <a:bodyPr/>
          <a:lstStyle/>
          <a:p>
            <a:r>
              <a:rPr lang="en-US" b="1" dirty="0"/>
              <a:t>Why no money from gas?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31785909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B1B67-7FB4-63A0-2A15-D89E950CC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52CD0AF-FB1F-5FE6-B3BB-44143E62F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1860" y="148800"/>
            <a:ext cx="5888943" cy="3776783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28633F-4ECF-A52E-A0C2-A0ACFD2F0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93" y="436078"/>
            <a:ext cx="3628095" cy="45663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D3A5E5-1564-F341-238B-E5532FFC4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424" y="4078907"/>
            <a:ext cx="5511576" cy="2779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4EFC41-4E15-A2EA-F591-1698E41C7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6015" y="0"/>
            <a:ext cx="3261828" cy="44493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A72C53-7BB8-D0AD-5D47-618B02414A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38867"/>
            <a:ext cx="2621752" cy="7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24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9DF6F-A02E-609B-B3CD-CF80A1786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E85AF38-F544-31D2-7D74-958682F64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6657" y="3903802"/>
            <a:ext cx="5521480" cy="288077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5201B7-094E-F69D-28BA-5288518489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70" t="2669" r="8599" b="8084"/>
          <a:stretch/>
        </p:blipFill>
        <p:spPr>
          <a:xfrm>
            <a:off x="6848975" y="0"/>
            <a:ext cx="5279834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F15003-EED7-230A-E361-07F248ECB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53"/>
            <a:ext cx="3691054" cy="36952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79E269-4FA0-C082-17B7-3BB2F0986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2640" y="6166879"/>
            <a:ext cx="2499360" cy="68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81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22CA9-DE76-6C77-4C6F-1154FC516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965895" cy="1300869"/>
          </a:xfrm>
          <a:solidFill>
            <a:schemeClr val="accent2"/>
          </a:solidFill>
        </p:spPr>
        <p:txBody>
          <a:bodyPr/>
          <a:lstStyle/>
          <a:p>
            <a:r>
              <a:rPr lang="en-US" b="1" dirty="0"/>
              <a:t>Gas and climate</a:t>
            </a:r>
            <a:endParaRPr lang="en-AU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3F66A-AC10-9954-6520-127F6D24C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64FE7B-0EEF-FDB9-9A9E-29A69091E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254" y="1557279"/>
            <a:ext cx="3123049" cy="224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15EA3D-37CC-E23F-02CF-174573790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303" y="1825625"/>
            <a:ext cx="7295434" cy="14565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68B7B0-4A6A-CC39-FE93-01FEBD4C2A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084" y="4455112"/>
            <a:ext cx="4392483" cy="16098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299DA7-6FCA-0704-60FD-08C620BBB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644" y="4527870"/>
            <a:ext cx="4094303" cy="18442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8AEC1A-B092-3128-77D9-752FC6E12E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0248" y="0"/>
            <a:ext cx="2621752" cy="7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23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BF61A-F3B6-D989-2F30-7BA55E5CB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6428935" cy="1012874"/>
          </a:xfrm>
          <a:solidFill>
            <a:schemeClr val="accent2"/>
          </a:solidFill>
        </p:spPr>
        <p:txBody>
          <a:bodyPr/>
          <a:lstStyle/>
          <a:p>
            <a:r>
              <a:rPr lang="en-US" b="1" dirty="0"/>
              <a:t>Gas and climate</a:t>
            </a:r>
            <a:endParaRPr lang="en-AU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772BFF-D706-EC1B-2EFD-C76D34034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0047" y="1390455"/>
            <a:ext cx="2843753" cy="15860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9F43DF-A546-FA27-E83B-A672A7F476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28" b="10489"/>
          <a:stretch/>
        </p:blipFill>
        <p:spPr>
          <a:xfrm>
            <a:off x="843744" y="1254461"/>
            <a:ext cx="7348534" cy="54359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8132A5-FCB4-534B-92FC-66832A5EB2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0248" y="0"/>
            <a:ext cx="2621752" cy="7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43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C76336B-6751-DEFA-7FF1-3DA05CA659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3595856"/>
              </p:ext>
            </p:extLst>
          </p:nvPr>
        </p:nvGraphicFramePr>
        <p:xfrm>
          <a:off x="2760955" y="1446244"/>
          <a:ext cx="7213469" cy="4359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C897C2A-4113-BBE8-1783-20BEABA9A5CE}"/>
              </a:ext>
            </a:extLst>
          </p:cNvPr>
          <p:cNvSpPr txBox="1"/>
          <p:nvPr/>
        </p:nvSpPr>
        <p:spPr>
          <a:xfrm>
            <a:off x="4170784" y="6176865"/>
            <a:ext cx="5682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AU" dirty="0"/>
              <a:t>Australia's National Greenhouse Accounts</a:t>
            </a:r>
          </a:p>
        </p:txBody>
      </p:sp>
      <p:pic>
        <p:nvPicPr>
          <p:cNvPr id="7" name="Picture 6" descr="A blue and white logo&#10;&#10;Description automatically generated">
            <a:extLst>
              <a:ext uri="{FF2B5EF4-FFF2-40B4-BE49-F238E27FC236}">
                <a16:creationId xmlns:a16="http://schemas.microsoft.com/office/drawing/2014/main" id="{24CD8D4C-8E0C-3B8B-D183-19622D3FA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955" y="5411756"/>
            <a:ext cx="1440786" cy="396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85BDC6-9A01-15C8-8CA8-E9C7787DA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0248" y="0"/>
            <a:ext cx="2621752" cy="71913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5CFFC58-EA00-B808-A602-C49299789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6428935" cy="1012874"/>
          </a:xfrm>
          <a:solidFill>
            <a:schemeClr val="accent2"/>
          </a:solidFill>
        </p:spPr>
        <p:txBody>
          <a:bodyPr/>
          <a:lstStyle/>
          <a:p>
            <a:r>
              <a:rPr lang="en-US" b="1" dirty="0"/>
              <a:t>Gas and climate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4148229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F3ABBDE-5C94-4321-B9D0-619BB3855F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2683891"/>
              </p:ext>
            </p:extLst>
          </p:nvPr>
        </p:nvGraphicFramePr>
        <p:xfrm>
          <a:off x="2080727" y="1594176"/>
          <a:ext cx="6876661" cy="42734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25B92C4-1F36-5D07-DEA9-308A043547F9}"/>
              </a:ext>
            </a:extLst>
          </p:cNvPr>
          <p:cNvSpPr txBox="1"/>
          <p:nvPr/>
        </p:nvSpPr>
        <p:spPr>
          <a:xfrm>
            <a:off x="3595457" y="5972678"/>
            <a:ext cx="6186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Sources: </a:t>
            </a:r>
            <a:r>
              <a:rPr lang="en-AU" dirty="0"/>
              <a:t>Australian Energy Statistics, Australian Energy Updates.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C11AAD-FDC0-DFF9-6D1C-E63678E92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0248" y="0"/>
            <a:ext cx="2621752" cy="7191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CF062AA-907D-DAD1-3F9B-9DCF10F69749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6428935" cy="101287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Will we run out of gas?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252336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3525D5-FD96-5C85-5B9E-042DFBD6D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955" y="1829604"/>
            <a:ext cx="6054084" cy="40208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600D5B-0B25-BF6D-F26B-1E071370E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0248" y="0"/>
            <a:ext cx="2621752" cy="71913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83DBD9F-DAB9-5D62-FF66-510ECEA15821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6428935" cy="101287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Will we run out of gas?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3129919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77F2375-1F19-230C-9370-53FCB8DD8F0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14597229"/>
              </p:ext>
            </p:extLst>
          </p:nvPr>
        </p:nvGraphicFramePr>
        <p:xfrm>
          <a:off x="2043403" y="1810139"/>
          <a:ext cx="7268547" cy="42920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FB052EB-4EB8-EA18-EBA5-2219C12976FA}"/>
              </a:ext>
            </a:extLst>
          </p:cNvPr>
          <p:cNvSpPr txBox="1"/>
          <p:nvPr/>
        </p:nvSpPr>
        <p:spPr>
          <a:xfrm>
            <a:off x="3576796" y="6102220"/>
            <a:ext cx="6369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AU" dirty="0"/>
              <a:t>Australian Energy Regulator, wholesale gas market prices.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815EF8-B9D8-AD6D-A82C-F98389060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0248" y="0"/>
            <a:ext cx="2621752" cy="7191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76BE179-A49D-0F61-E2BC-EA301D8B5C95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6428935" cy="1012874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Will gas prices go up?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3832232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D228DC-D0A8-D4A6-DCB0-97DCD1A4E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107" y="867747"/>
            <a:ext cx="6263324" cy="16141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51C062-C61B-B81E-3D7D-0EEAF4328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593" y="2743200"/>
            <a:ext cx="9941459" cy="14089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F53C16-A77D-BDC6-71C8-9D9695916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593" y="4152121"/>
            <a:ext cx="9941458" cy="9517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E7EF81-6FF8-F709-8A97-C7D4550ED1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0248" y="0"/>
            <a:ext cx="2621752" cy="719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65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a759a7a-cb7e-4aaf-8403-ab855a476971" xsi:nil="true"/>
    <lcf76f155ced4ddcb4097134ff3c332f xmlns="2b654fed-0024-4802-b80c-99f60745b71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6B46225B17E94C913149D214BC51A3" ma:contentTypeVersion="13" ma:contentTypeDescription="Create a new document." ma:contentTypeScope="" ma:versionID="bdda4b18b4d8fdf88b285594d2411359">
  <xsd:schema xmlns:xsd="http://www.w3.org/2001/XMLSchema" xmlns:xs="http://www.w3.org/2001/XMLSchema" xmlns:p="http://schemas.microsoft.com/office/2006/metadata/properties" xmlns:ns2="2b654fed-0024-4802-b80c-99f60745b711" xmlns:ns3="0a759a7a-cb7e-4aaf-8403-ab855a476971" targetNamespace="http://schemas.microsoft.com/office/2006/metadata/properties" ma:root="true" ma:fieldsID="b2a0b2dee037d34a6a2d7665a30e6d9c" ns2:_="" ns3:_="">
    <xsd:import namespace="2b654fed-0024-4802-b80c-99f60745b711"/>
    <xsd:import namespace="0a759a7a-cb7e-4aaf-8403-ab855a4769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654fed-0024-4802-b80c-99f60745b7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4d27d363-d06c-4fbd-9f25-498d29b890c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759a7a-cb7e-4aaf-8403-ab855a47697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7cb5033-128d-415e-84ed-103813fbb497}" ma:internalName="TaxCatchAll" ma:showField="CatchAllData" ma:web="0a759a7a-cb7e-4aaf-8403-ab855a4769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5D0AE7-D985-4823-82B6-81D893AA38A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B16980B-4D88-45C5-B203-7267DF7E9781}">
  <ds:schemaRefs>
    <ds:schemaRef ds:uri="http://schemas.microsoft.com/office/2006/metadata/properties"/>
    <ds:schemaRef ds:uri="http://schemas.microsoft.com/office/infopath/2007/PartnerControls"/>
    <ds:schemaRef ds:uri="0a759a7a-cb7e-4aaf-8403-ab855a476971"/>
    <ds:schemaRef ds:uri="2b654fed-0024-4802-b80c-99f60745b711"/>
  </ds:schemaRefs>
</ds:datastoreItem>
</file>

<file path=customXml/itemProps3.xml><?xml version="1.0" encoding="utf-8"?>
<ds:datastoreItem xmlns:ds="http://schemas.openxmlformats.org/officeDocument/2006/customXml" ds:itemID="{E3A475F3-4344-46E6-8838-90FC3B9A4E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654fed-0024-4802-b80c-99f60745b711"/>
    <ds:schemaRef ds:uri="0a759a7a-cb7e-4aaf-8403-ab855a4769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2201</TotalTime>
  <Words>264</Words>
  <Application>Microsoft Office PowerPoint</Application>
  <PresentationFormat>Widescreen</PresentationFormat>
  <Paragraphs>44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Phasing out the gas industry</vt:lpstr>
      <vt:lpstr>Australia should phase out gas </vt:lpstr>
      <vt:lpstr>Gas and climate</vt:lpstr>
      <vt:lpstr>Gas and climate</vt:lpstr>
      <vt:lpstr>Gas and climate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 jobs on a dead planet…or in gas</vt:lpstr>
      <vt:lpstr>New gas construction crowds out housing and  infrastructure</vt:lpstr>
      <vt:lpstr>Australia gets no money from gas</vt:lpstr>
      <vt:lpstr>Australia gets no money from gas</vt:lpstr>
      <vt:lpstr>Australia gets no money from gas</vt:lpstr>
      <vt:lpstr>Australia gets no money from gas</vt:lpstr>
      <vt:lpstr>Australia gets no money from gas</vt:lpstr>
      <vt:lpstr>Why no money from gas?</vt:lpstr>
      <vt:lpstr>PowerPoint Presentation</vt:lpstr>
      <vt:lpstr>Why no money from gas?</vt:lpstr>
      <vt:lpstr>Why no money from gas?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Australia’s gas policy mess</dc:title>
  <dc:creator>Roderick Campbell</dc:creator>
  <cp:lastModifiedBy>Roderick Campbell</cp:lastModifiedBy>
  <cp:revision>2</cp:revision>
  <dcterms:created xsi:type="dcterms:W3CDTF">2024-10-10T02:42:50Z</dcterms:created>
  <dcterms:modified xsi:type="dcterms:W3CDTF">2024-10-16T12:56:40Z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0x010100956B46225B17E94C913149D214BC51A3</vt:lpwstr>
  </property>
  <property fmtid="{D5CDD505-2E9C-101B-9397-08002B2CF9AE}" pid="3" name="MediaServiceImageTags">
    <vt:lpwstr/>
  </property>
</Properties>
</file>